
<file path=[Content_Types].xml><?xml version="1.0" encoding="utf-8"?>
<Types xmlns="http://schemas.openxmlformats.org/package/2006/content-types">
  <Override PartName="/ppt/tags/tag8.xml" ContentType="application/vnd.openxmlformats-officedocument.presentationml.tags+xml"/>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Default Extension="png" ContentType="image/png"/>
  <Override PartName="/ppt/slideLayouts/slideLayout118.xml" ContentType="application/vnd.openxmlformats-officedocument.presentationml.slideLayout+xml"/>
  <Override PartName="/ppt/tags/tag5.xml" ContentType="application/vnd.openxmlformats-officedocument.presentationml.tags+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219.xml" ContentType="application/vnd.openxmlformats-officedocument.presentationml.slideLayout+xml"/>
  <Override PartName="/ppt/slideLayouts/slideLayout660.xml" ContentType="application/vnd.openxmlformats-officedocument.presentationml.slideLayout+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736.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slideLayouts/slideLayout610.xml" ContentType="application/vnd.openxmlformats-officedocument.presentationml.slideLayout+xml"/>
  <Override PartName="/ppt/slideLayouts/slideLayout708.xml" ContentType="application/vnd.openxmlformats-officedocument.presentationml.slideLayout+xml"/>
  <Override PartName="/ppt/slideLayouts/slideLayout755.xml" ContentType="application/vnd.openxmlformats-officedocument.presentationml.slideLayout+xml"/>
  <Override PartName="/ppt/theme/theme45.xml" ContentType="application/vnd.openxmlformats-officedocument.them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733.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Layouts/slideLayout648.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626.xml" ContentType="application/vnd.openxmlformats-officedocument.presentationml.slideLayout+xml"/>
  <Override PartName="/ppt/slideLayouts/slideLayout673.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Layouts/slideLayout749.xml" ContentType="application/vnd.openxmlformats-officedocument.presentationml.slideLayout+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theme/theme17.xml" ContentType="application/vnd.openxmlformats-officedocument.theme+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Layouts/slideLayout727.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slideLayouts/slideLayout705.xml" ContentType="application/vnd.openxmlformats-officedocument.presentationml.slideLayout+xml"/>
  <Override PartName="/ppt/theme/theme42.xml" ContentType="application/vnd.openxmlformats-officedocument.theme+xml"/>
  <Override PartName="/ppt/slideLayouts/slideLayout752.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689.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667.xml" ContentType="application/vnd.openxmlformats-officedocument.presentationml.slideLayout+xml"/>
  <Override PartName="/ppt/slideLayouts/slideLayout730.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692.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623.xml" ContentType="application/vnd.openxmlformats-officedocument.presentationml.slideLayout+xml"/>
  <Override PartName="/ppt/slideLayouts/slideLayout670.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724.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ags/tag9.xml" ContentType="application/vnd.openxmlformats-officedocument.presentationml.tags+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66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tags/tag17.xml" ContentType="application/vnd.openxmlformats-officedocument.presentationml.tags+xml"/>
  <Override PartName="/ppt/slideLayouts/slideLayout557.xml" ContentType="application/vnd.openxmlformats-officedocument.presentationml.slideLayout+xml"/>
  <Override PartName="/ppt/slideLayouts/slideLayout620.xml" ContentType="application/vnd.openxmlformats-officedocument.presentationml.slideLayout+xml"/>
  <Override PartName="/ppt/slideLayouts/slideLayout718.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743.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Layouts/slideLayout721.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Layouts/slideLayout683.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slideLayouts/slideLayout759.xml" ContentType="application/vnd.openxmlformats-officedocument.presentationml.slideLayout+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37.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ags/tag14.xml" ContentType="application/vnd.openxmlformats-officedocument.presentationml.tags+xml"/>
  <Override PartName="/ppt/slideLayouts/slideLayout715.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Layouts/slideLayout680.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Layouts/slideLayout709.xml" ContentType="application/vnd.openxmlformats-officedocument.presentationml.slideLayout+xml"/>
  <Override PartName="/ppt/slideLayouts/slideLayout756.xml" ContentType="application/vnd.openxmlformats-officedocument.presentationml.slideLayout+xml"/>
  <Override PartName="/ppt/theme/theme46.xml" ContentType="application/vnd.openxmlformats-officedocument.them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734.xml" ContentType="application/vnd.openxmlformats-officedocument.presentationml.slideLayout+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Layouts/slideLayout712.xml" ContentType="application/vnd.openxmlformats-officedocument.presentationml.slideLayout+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tags/tag11.xml" ContentType="application/vnd.openxmlformats-officedocument.presentationml.tags+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Layouts/slideLayout674.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slideMasters/slideMaster44.xml" ContentType="application/vnd.openxmlformats-officedocument.presentationml.slideMaster+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slideLayouts/slideLayout728.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slideLayouts/slideLayout706.xml" ContentType="application/vnd.openxmlformats-officedocument.presentationml.slideLayout+xml"/>
  <Override PartName="/ppt/theme/theme43.xml" ContentType="application/vnd.openxmlformats-officedocument.theme+xml"/>
  <Override PartName="/ppt/slideLayouts/slideLayout753.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73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slideLayouts/slideLayout67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ppt/theme/theme37.xml" ContentType="application/vnd.openxmlformats-officedocument.theme+xml"/>
  <Override PartName="/ppt/slideLayouts/slideLayout747.xml" ContentType="application/vnd.openxmlformats-officedocument.presentationml.slideLayout+xml"/>
  <Override PartName="/docProps/app.xml" ContentType="application/vnd.openxmlformats-officedocument.extended-properties+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725.xml" ContentType="application/vnd.openxmlformats-officedocument.presentationml.slideLayout+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40.xml" ContentType="application/vnd.openxmlformats-officedocument.theme+xml"/>
  <Override PartName="/ppt/slideLayouts/slideLayout703.xml" ContentType="application/vnd.openxmlformats-officedocument.presentationml.slideLayout+xml"/>
  <Override PartName="/ppt/slideLayouts/slideLayout750.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621.xml" ContentType="application/vnd.openxmlformats-officedocument.presentationml.slideLayout+xml"/>
  <Override PartName="/ppt/slideLayouts/slideLayout719.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slideLayouts/slideLayout744.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722.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ags/tag7.xml" ContentType="application/vnd.openxmlformats-officedocument.presentationml.tags+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theme/theme28.xml" ContentType="application/vnd.openxmlformats-officedocument.theme+xml"/>
  <Override PartName="/ppt/slideLayouts/slideLayout640.xml" ContentType="application/vnd.openxmlformats-officedocument.presentationml.slideLayout+xml"/>
  <Override PartName="/ppt/slideLayouts/slideLayout738.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16.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tags/tag15.xml" ContentType="application/vnd.openxmlformats-officedocument.presentationml.tags+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31.xml" ContentType="application/vnd.openxmlformats-officedocument.theme+xml"/>
  <Override PartName="/ppt/slideLayouts/slideLayout741.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Layouts/slideLayout612.xml" ContentType="application/vnd.openxmlformats-officedocument.presentationml.slideLayout+xml"/>
  <Override PartName="/ppt/slideLayouts/slideLayout757.xml" ContentType="application/vnd.openxmlformats-officedocument.presentationml.slideLayout+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735.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theme/theme25.xml" ContentType="application/vnd.openxmlformats-officedocument.theme+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tags/tag12.xml" ContentType="application/vnd.openxmlformats-officedocument.presentationml.tags+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713.xml" ContentType="application/vnd.openxmlformats-officedocument.presentationml.slideLayout+xml"/>
  <Override PartName="/ppt/slideLayouts/slideLayout760.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Masters/slideMaster45.xml" ContentType="application/vnd.openxmlformats-officedocument.presentationml.slideMaster+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Layouts/slideLayout729.xml" ContentType="application/vnd.openxmlformats-officedocument.presentationml.slideLayou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68.xml" ContentType="application/vnd.openxmlformats-officedocument.presentationml.slideLayout+xml"/>
  <Override PartName="/ppt/slideLayouts/slideLayout707.xml" ContentType="application/vnd.openxmlformats-officedocument.presentationml.slideLayout+xml"/>
  <Override PartName="/ppt/theme/theme44.xml" ContentType="application/vnd.openxmlformats-officedocument.theme+xml"/>
  <Override PartName="/ppt/slideLayouts/slideLayout754.xml" ContentType="application/vnd.openxmlformats-officedocument.presentationml.slideLayout+xml"/>
  <Default Extension="vml" ContentType="application/vnd.openxmlformats-officedocument.vmlDrawing"/>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732.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docProps/core.xml" ContentType="application/vnd.openxmlformats-package.core-properties+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603.xml" ContentType="application/vnd.openxmlformats-officedocument.presentationml.slideLayout+xml"/>
  <Override PartName="/ppt/theme/theme38.xml" ContentType="application/vnd.openxmlformats-officedocument.theme+xml"/>
  <Override PartName="/ppt/slideLayouts/slideLayout650.xml" ContentType="application/vnd.openxmlformats-officedocument.presentationml.slideLayout+xml"/>
  <Override PartName="/ppt/slideLayouts/slideLayout748.xml" ContentType="application/vnd.openxmlformats-officedocument.presentationml.slideLayout+xml"/>
  <Override PartName="/ppt/slideMasters/slideMaster42.xml" ContentType="application/vnd.openxmlformats-officedocument.presentationml.slideMaster+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726.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theme/theme41.xml" ContentType="application/vnd.openxmlformats-officedocument.theme+xml"/>
  <Override PartName="/ppt/slideLayouts/slideLayout751.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theme/theme35.xml" ContentType="application/vnd.openxmlformats-officedocument.theme+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723.xml" ContentType="application/vnd.openxmlformats-officedocument.presentationml.slideLayout+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ags/tag16.xml" ContentType="application/vnd.openxmlformats-officedocument.presentationml.tags+xml"/>
  <Override PartName="/ppt/slideLayouts/slideLayout717.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222.xml" ContentType="application/vnd.openxmlformats-officedocument.presentationml.slideLayout+xml"/>
  <Override PartName="/ppt/tags/tag13.xml" ContentType="application/vnd.openxmlformats-officedocument.presentationml.tags+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slideLayouts/slideLayout69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slideLayouts/slideLayout238.xml" ContentType="application/vnd.openxmlformats-officedocument.presentationml.slideLayout+xml"/>
  <Override PartName="/ppt/slideLayouts/slideLayout5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701" r:id="rId2"/>
    <p:sldMasterId id="2147483705" r:id="rId3"/>
    <p:sldMasterId id="2147483708" r:id="rId4"/>
    <p:sldMasterId id="2147483717" r:id="rId5"/>
    <p:sldMasterId id="2147483739" r:id="rId6"/>
    <p:sldMasterId id="2147483741" r:id="rId7"/>
    <p:sldMasterId id="2147483762" r:id="rId8"/>
    <p:sldMasterId id="2147483781" r:id="rId9"/>
    <p:sldMasterId id="2147483801" r:id="rId10"/>
    <p:sldMasterId id="2147483815" r:id="rId11"/>
    <p:sldMasterId id="2147483826" r:id="rId12"/>
    <p:sldMasterId id="2147483845" r:id="rId13"/>
    <p:sldMasterId id="2147483940" r:id="rId14"/>
    <p:sldMasterId id="2147484009" r:id="rId15"/>
    <p:sldMasterId id="2147484143" r:id="rId16"/>
    <p:sldMasterId id="2147484165" r:id="rId17"/>
    <p:sldMasterId id="2147484187" r:id="rId18"/>
    <p:sldMasterId id="2147484208" r:id="rId19"/>
    <p:sldMasterId id="2147484234" r:id="rId20"/>
    <p:sldMasterId id="2147484255" r:id="rId21"/>
    <p:sldMasterId id="2147484277" r:id="rId22"/>
    <p:sldMasterId id="2147484342" r:id="rId23"/>
    <p:sldMasterId id="2147484363" r:id="rId24"/>
    <p:sldMasterId id="2147484472" r:id="rId25"/>
    <p:sldMasterId id="2147484535" r:id="rId26"/>
    <p:sldMasterId id="2147484554" r:id="rId27"/>
    <p:sldMasterId id="2147484613" r:id="rId28"/>
    <p:sldMasterId id="2147484633" r:id="rId29"/>
    <p:sldMasterId id="2147484645" r:id="rId30"/>
    <p:sldMasterId id="2147484680" r:id="rId31"/>
    <p:sldMasterId id="2147484704" r:id="rId32"/>
    <p:sldMasterId id="2147484718" r:id="rId33"/>
    <p:sldMasterId id="2147484738" r:id="rId34"/>
    <p:sldMasterId id="2147484758" r:id="rId35"/>
    <p:sldMasterId id="2147484778" r:id="rId36"/>
    <p:sldMasterId id="2147484798" r:id="rId37"/>
    <p:sldMasterId id="2147484818" r:id="rId38"/>
    <p:sldMasterId id="2147484838" r:id="rId39"/>
    <p:sldMasterId id="2147484858" r:id="rId40"/>
    <p:sldMasterId id="2147484956" r:id="rId41"/>
    <p:sldMasterId id="2147484975" r:id="rId42"/>
    <p:sldMasterId id="2147484996" r:id="rId43"/>
    <p:sldMasterId id="2147485010" r:id="rId44"/>
    <p:sldMasterId id="2147485024" r:id="rId45"/>
  </p:sldMasterIdLst>
  <p:notesMasterIdLst>
    <p:notesMasterId r:id="rId50"/>
  </p:notesMasterIdLst>
  <p:sldIdLst>
    <p:sldId id="822" r:id="rId46"/>
    <p:sldId id="825" r:id="rId47"/>
    <p:sldId id="826" r:id="rId48"/>
    <p:sldId id="827" r:id="rId49"/>
  </p:sldIdLst>
  <p:sldSz cx="9144000" cy="5143500" type="screen16x9"/>
  <p:notesSz cx="6797675" cy="9874250"/>
  <p:custDataLst>
    <p:tags r:id="rId51"/>
  </p:custDataLst>
  <p:defaultText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80808"/>
    <a:srgbClr val="009999"/>
    <a:srgbClr val="FF00FF"/>
    <a:srgbClr val="000000"/>
    <a:srgbClr val="262729"/>
    <a:srgbClr val="0033CC"/>
    <a:srgbClr val="99FF99"/>
    <a:srgbClr val="66FF99"/>
    <a:srgbClr val="00CC66"/>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62" autoAdjust="0"/>
    <p:restoredTop sz="98224" autoAdjust="0"/>
  </p:normalViewPr>
  <p:slideViewPr>
    <p:cSldViewPr snapToGrid="0" snapToObjects="1">
      <p:cViewPr varScale="1">
        <p:scale>
          <a:sx n="114" d="100"/>
          <a:sy n="114" d="100"/>
        </p:scale>
        <p:origin x="-442"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704522E-CA49-444F-A3F4-1E49B55AA7A5}" type="datetimeFigureOut">
              <a:rPr lang="de-DE" smtClean="0"/>
              <a:pPr/>
              <a:t>17.04.2019</a:t>
            </a:fld>
            <a:endParaRPr lang="de-DE"/>
          </a:p>
        </p:txBody>
      </p:sp>
      <p:sp>
        <p:nvSpPr>
          <p:cNvPr id="4" name="Folienbildplatzhalt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240BD463-D209-4FAB-A722-B2AFE81AC984}" type="slidenum">
              <a:rPr lang="de-DE" smtClean="0"/>
              <a:pPr/>
              <a:t>‹#›</a:t>
            </a:fld>
            <a:endParaRPr lang="de-DE"/>
          </a:p>
        </p:txBody>
      </p:sp>
    </p:spTree>
    <p:extLst>
      <p:ext uri="{BB962C8B-B14F-4D97-AF65-F5344CB8AC3E}">
        <p14:creationId xmlns="" xmlns:p14="http://schemas.microsoft.com/office/powerpoint/2010/main" val="1985401265"/>
      </p:ext>
    </p:extLst>
  </p:cSld>
  <p:clrMap bg1="lt1" tx1="dk1" bg2="lt2" tx2="dk2" accent1="accent1" accent2="accent2" accent3="accent3" accent4="accent4" accent5="accent5" accent6="accent6" hlink="hlink" folHlink="folHlink"/>
  <p:notesStyle>
    <a:lvl1pPr marL="0" algn="l" defTabSz="913883" rtl="0" eaLnBrk="1" latinLnBrk="0" hangingPunct="1">
      <a:defRPr sz="1200" kern="1200">
        <a:solidFill>
          <a:schemeClr val="tx1"/>
        </a:solidFill>
        <a:latin typeface="+mn-lt"/>
        <a:ea typeface="+mn-ea"/>
        <a:cs typeface="+mn-cs"/>
      </a:defRPr>
    </a:lvl1pPr>
    <a:lvl2pPr marL="456926" algn="l" defTabSz="913883" rtl="0" eaLnBrk="1" latinLnBrk="0" hangingPunct="1">
      <a:defRPr sz="1200" kern="1200">
        <a:solidFill>
          <a:schemeClr val="tx1"/>
        </a:solidFill>
        <a:latin typeface="+mn-lt"/>
        <a:ea typeface="+mn-ea"/>
        <a:cs typeface="+mn-cs"/>
      </a:defRPr>
    </a:lvl2pPr>
    <a:lvl3pPr marL="913883" algn="l" defTabSz="913883" rtl="0" eaLnBrk="1" latinLnBrk="0" hangingPunct="1">
      <a:defRPr sz="1200" kern="1200">
        <a:solidFill>
          <a:schemeClr val="tx1"/>
        </a:solidFill>
        <a:latin typeface="+mn-lt"/>
        <a:ea typeface="+mn-ea"/>
        <a:cs typeface="+mn-cs"/>
      </a:defRPr>
    </a:lvl3pPr>
    <a:lvl4pPr marL="1370818" algn="l" defTabSz="913883" rtl="0" eaLnBrk="1" latinLnBrk="0" hangingPunct="1">
      <a:defRPr sz="1200" kern="1200">
        <a:solidFill>
          <a:schemeClr val="tx1"/>
        </a:solidFill>
        <a:latin typeface="+mn-lt"/>
        <a:ea typeface="+mn-ea"/>
        <a:cs typeface="+mn-cs"/>
      </a:defRPr>
    </a:lvl4pPr>
    <a:lvl5pPr marL="1827764" algn="l" defTabSz="913883" rtl="0" eaLnBrk="1" latinLnBrk="0" hangingPunct="1">
      <a:defRPr sz="1200" kern="1200">
        <a:solidFill>
          <a:schemeClr val="tx1"/>
        </a:solidFill>
        <a:latin typeface="+mn-lt"/>
        <a:ea typeface="+mn-ea"/>
        <a:cs typeface="+mn-cs"/>
      </a:defRPr>
    </a:lvl5pPr>
    <a:lvl6pPr marL="2284689" algn="l" defTabSz="913883" rtl="0" eaLnBrk="1" latinLnBrk="0" hangingPunct="1">
      <a:defRPr sz="1200" kern="1200">
        <a:solidFill>
          <a:schemeClr val="tx1"/>
        </a:solidFill>
        <a:latin typeface="+mn-lt"/>
        <a:ea typeface="+mn-ea"/>
        <a:cs typeface="+mn-cs"/>
      </a:defRPr>
    </a:lvl6pPr>
    <a:lvl7pPr marL="2741615" algn="l" defTabSz="913883" rtl="0" eaLnBrk="1" latinLnBrk="0" hangingPunct="1">
      <a:defRPr sz="1200" kern="1200">
        <a:solidFill>
          <a:schemeClr val="tx1"/>
        </a:solidFill>
        <a:latin typeface="+mn-lt"/>
        <a:ea typeface="+mn-ea"/>
        <a:cs typeface="+mn-cs"/>
      </a:defRPr>
    </a:lvl7pPr>
    <a:lvl8pPr marL="3198560" algn="l" defTabSz="913883" rtl="0" eaLnBrk="1" latinLnBrk="0" hangingPunct="1">
      <a:defRPr sz="1200" kern="1200">
        <a:solidFill>
          <a:schemeClr val="tx1"/>
        </a:solidFill>
        <a:latin typeface="+mn-lt"/>
        <a:ea typeface="+mn-ea"/>
        <a:cs typeface="+mn-cs"/>
      </a:defRPr>
    </a:lvl8pPr>
    <a:lvl9pPr marL="3655496" algn="l" defTabSz="91388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9.xml"/><Relationship Id="rId1" Type="http://schemas.openxmlformats.org/officeDocument/2006/relationships/vmlDrawing" Target="../drawings/vmlDrawing24.v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9.xml"/><Relationship Id="rId1" Type="http://schemas.openxmlformats.org/officeDocument/2006/relationships/vmlDrawing" Target="../drawings/vmlDrawing25.vml"/><Relationship Id="rId5" Type="http://schemas.openxmlformats.org/officeDocument/2006/relationships/image" Target="../media/image20.jpeg"/><Relationship Id="rId4" Type="http://schemas.openxmlformats.org/officeDocument/2006/relationships/slide" Target="../slides/slide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0.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vmlDrawing" Target="../drawings/vmlDrawing27.vml"/><Relationship Id="rId4" Type="http://schemas.openxmlformats.org/officeDocument/2006/relationships/image" Target="../media/image30.png"/></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0.xml"/><Relationship Id="rId1" Type="http://schemas.openxmlformats.org/officeDocument/2006/relationships/vmlDrawing" Target="../drawings/vmlDrawing28.v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2.xml"/><Relationship Id="rId1" Type="http://schemas.openxmlformats.org/officeDocument/2006/relationships/vmlDrawing" Target="../drawings/vmlDrawing31.vml"/><Relationship Id="rId4" Type="http://schemas.openxmlformats.org/officeDocument/2006/relationships/image" Target="../media/image30.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2.xml"/><Relationship Id="rId1" Type="http://schemas.openxmlformats.org/officeDocument/2006/relationships/vmlDrawing" Target="../drawings/vmlDrawing32.v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3.xml"/><Relationship Id="rId1" Type="http://schemas.openxmlformats.org/officeDocument/2006/relationships/vmlDrawing" Target="../drawings/vmlDrawing34.vml"/><Relationship Id="rId4" Type="http://schemas.openxmlformats.org/officeDocument/2006/relationships/image" Target="../media/image30.pn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3.xml"/><Relationship Id="rId1" Type="http://schemas.openxmlformats.org/officeDocument/2006/relationships/vmlDrawing" Target="../drawings/vmlDrawing35.v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2.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5.xml"/><Relationship Id="rId1" Type="http://schemas.openxmlformats.org/officeDocument/2006/relationships/vmlDrawing" Target="../drawings/vmlDrawing37.vml"/><Relationship Id="rId4" Type="http://schemas.openxmlformats.org/officeDocument/2006/relationships/image" Target="../media/image17.png"/></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5.xml"/><Relationship Id="rId1" Type="http://schemas.openxmlformats.org/officeDocument/2006/relationships/vmlDrawing" Target="../drawings/vmlDrawing38.v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5.xml"/><Relationship Id="rId1" Type="http://schemas.openxmlformats.org/officeDocument/2006/relationships/vmlDrawing" Target="../drawings/vmlDrawing39.vml"/><Relationship Id="rId5" Type="http://schemas.openxmlformats.org/officeDocument/2006/relationships/image" Target="../media/image20.jpeg"/><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6.xml"/><Relationship Id="rId1" Type="http://schemas.openxmlformats.org/officeDocument/2006/relationships/vmlDrawing" Target="../drawings/vmlDrawing41.vml"/><Relationship Id="rId4" Type="http://schemas.openxmlformats.org/officeDocument/2006/relationships/image" Target="../media/image2.png"/></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6.xml"/><Relationship Id="rId1" Type="http://schemas.openxmlformats.org/officeDocument/2006/relationships/vmlDrawing" Target="../drawings/vmlDrawing42.vml"/></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6.xml"/><Relationship Id="rId1" Type="http://schemas.openxmlformats.org/officeDocument/2006/relationships/vmlDrawing" Target="../drawings/vmlDrawing43.vml"/></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6.xml"/><Relationship Id="rId1" Type="http://schemas.openxmlformats.org/officeDocument/2006/relationships/vmlDrawing" Target="../drawings/vmlDrawing44.v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6.xml"/><Relationship Id="rId1" Type="http://schemas.openxmlformats.org/officeDocument/2006/relationships/vmlDrawing" Target="../drawings/vmlDrawing45.vml"/><Relationship Id="rId4" Type="http://schemas.openxmlformats.org/officeDocument/2006/relationships/image" Target="../media/image2.png"/></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6.xml"/><Relationship Id="rId1" Type="http://schemas.openxmlformats.org/officeDocument/2006/relationships/vmlDrawing" Target="../drawings/vmlDrawing46.v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47.bin"/><Relationship Id="rId2" Type="http://schemas.openxmlformats.org/officeDocument/2006/relationships/tags" Target="../tags/tag6.xml"/><Relationship Id="rId1" Type="http://schemas.openxmlformats.org/officeDocument/2006/relationships/vmlDrawing" Target="../drawings/vmlDrawing47.vml"/><Relationship Id="rId6" Type="http://schemas.openxmlformats.org/officeDocument/2006/relationships/slideMaster" Target="../slideMasters/slideMaster16.xml"/><Relationship Id="rId5" Type="http://schemas.openxmlformats.org/officeDocument/2006/relationships/tags" Target="../tags/tag9.xml"/><Relationship Id="rId4" Type="http://schemas.openxmlformats.org/officeDocument/2006/relationships/tags" Target="../tags/tag8.xml"/></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6.xml"/><Relationship Id="rId1" Type="http://schemas.openxmlformats.org/officeDocument/2006/relationships/vmlDrawing" Target="../drawings/vmlDrawing48.v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6.xml"/><Relationship Id="rId1" Type="http://schemas.openxmlformats.org/officeDocument/2006/relationships/vmlDrawing" Target="../drawings/vmlDrawing49.v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7.xml"/><Relationship Id="rId1" Type="http://schemas.openxmlformats.org/officeDocument/2006/relationships/vmlDrawing" Target="../drawings/vmlDrawing51.vml"/><Relationship Id="rId4" Type="http://schemas.openxmlformats.org/officeDocument/2006/relationships/image" Target="../media/image2.png"/></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7.xml"/><Relationship Id="rId1" Type="http://schemas.openxmlformats.org/officeDocument/2006/relationships/vmlDrawing" Target="../drawings/vmlDrawing52.vml"/></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7.xml"/><Relationship Id="rId1" Type="http://schemas.openxmlformats.org/officeDocument/2006/relationships/vmlDrawing" Target="../drawings/vmlDrawing53.vml"/></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7.xml"/><Relationship Id="rId1" Type="http://schemas.openxmlformats.org/officeDocument/2006/relationships/vmlDrawing" Target="../drawings/vmlDrawing54.v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7.xml"/><Relationship Id="rId1" Type="http://schemas.openxmlformats.org/officeDocument/2006/relationships/vmlDrawing" Target="../drawings/vmlDrawing55.vml"/><Relationship Id="rId4" Type="http://schemas.openxmlformats.org/officeDocument/2006/relationships/image" Target="../media/image2.png"/></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7.xml"/><Relationship Id="rId1" Type="http://schemas.openxmlformats.org/officeDocument/2006/relationships/vmlDrawing" Target="../drawings/vmlDrawing56.v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oleObject" Target="../embeddings/oleObject57.bin"/><Relationship Id="rId2" Type="http://schemas.openxmlformats.org/officeDocument/2006/relationships/tags" Target="../tags/tag10.xml"/><Relationship Id="rId1" Type="http://schemas.openxmlformats.org/officeDocument/2006/relationships/vmlDrawing" Target="../drawings/vmlDrawing57.vml"/><Relationship Id="rId6" Type="http://schemas.openxmlformats.org/officeDocument/2006/relationships/slideMaster" Target="../slideMasters/slideMaster17.xml"/><Relationship Id="rId5" Type="http://schemas.openxmlformats.org/officeDocument/2006/relationships/tags" Target="../tags/tag13.xml"/><Relationship Id="rId4"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7.xml"/><Relationship Id="rId1" Type="http://schemas.openxmlformats.org/officeDocument/2006/relationships/vmlDrawing" Target="../drawings/vmlDrawing58.vml"/><Relationship Id="rId4" Type="http://schemas.openxmlformats.org/officeDocument/2006/relationships/image" Target="../media/image7.png"/></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7.xml"/><Relationship Id="rId1" Type="http://schemas.openxmlformats.org/officeDocument/2006/relationships/vmlDrawing" Target="../drawings/vmlDrawing59.v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vmlDrawing" Target="../drawings/vmlDrawing12.v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vmlDrawing" Target="../drawings/vmlDrawing13.v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0.xml"/><Relationship Id="rId1" Type="http://schemas.openxmlformats.org/officeDocument/2006/relationships/vmlDrawing" Target="../drawings/vmlDrawing62.v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1.xml"/><Relationship Id="rId1" Type="http://schemas.openxmlformats.org/officeDocument/2006/relationships/vmlDrawing" Target="../drawings/vmlDrawing64.vml"/><Relationship Id="rId4" Type="http://schemas.openxmlformats.org/officeDocument/2006/relationships/image" Target="../media/image2.png"/></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1.xml"/><Relationship Id="rId1" Type="http://schemas.openxmlformats.org/officeDocument/2006/relationships/vmlDrawing" Target="../drawings/vmlDrawing65.vml"/></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1.xml"/><Relationship Id="rId1" Type="http://schemas.openxmlformats.org/officeDocument/2006/relationships/vmlDrawing" Target="../drawings/vmlDrawing66.vml"/></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1.xml"/><Relationship Id="rId1" Type="http://schemas.openxmlformats.org/officeDocument/2006/relationships/vmlDrawing" Target="../drawings/vmlDrawing67.v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1.xml"/><Relationship Id="rId1" Type="http://schemas.openxmlformats.org/officeDocument/2006/relationships/vmlDrawing" Target="../drawings/vmlDrawing68.vml"/><Relationship Id="rId4" Type="http://schemas.openxmlformats.org/officeDocument/2006/relationships/image" Target="../media/image2.png"/></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1.xml"/><Relationship Id="rId1" Type="http://schemas.openxmlformats.org/officeDocument/2006/relationships/vmlDrawing" Target="../drawings/vmlDrawing69.vml"/></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1.xml"/><Relationship Id="rId1" Type="http://schemas.openxmlformats.org/officeDocument/2006/relationships/vmlDrawing" Target="../drawings/vmlDrawing70.vml"/><Relationship Id="rId4" Type="http://schemas.openxmlformats.org/officeDocument/2006/relationships/image" Target="../media/image7.png"/></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1.xml"/><Relationship Id="rId1" Type="http://schemas.openxmlformats.org/officeDocument/2006/relationships/vmlDrawing" Target="../drawings/vmlDrawing71.v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2.xml"/><Relationship Id="rId1" Type="http://schemas.openxmlformats.org/officeDocument/2006/relationships/vmlDrawing" Target="../drawings/vmlDrawing73.vml"/><Relationship Id="rId4" Type="http://schemas.openxmlformats.org/officeDocument/2006/relationships/image" Target="../media/image2.png"/></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2.xml"/><Relationship Id="rId1" Type="http://schemas.openxmlformats.org/officeDocument/2006/relationships/vmlDrawing" Target="../drawings/vmlDrawing74.vml"/><Relationship Id="rId4" Type="http://schemas.openxmlformats.org/officeDocument/2006/relationships/image" Target="../media/image2.png"/></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2.xml"/><Relationship Id="rId1" Type="http://schemas.openxmlformats.org/officeDocument/2006/relationships/vmlDrawing" Target="../drawings/vmlDrawing75.v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2.xml"/><Relationship Id="rId1" Type="http://schemas.openxmlformats.org/officeDocument/2006/relationships/vmlDrawing" Target="../drawings/vmlDrawing76.vml"/></Relationships>
</file>

<file path=ppt/slideLayouts/_rels/slideLayout31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2.xml"/><Relationship Id="rId1" Type="http://schemas.openxmlformats.org/officeDocument/2006/relationships/vmlDrawing" Target="../drawings/vmlDrawing77.vml"/></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2.xml"/><Relationship Id="rId1" Type="http://schemas.openxmlformats.org/officeDocument/2006/relationships/vmlDrawing" Target="../drawings/vmlDrawing78.v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2.xml"/><Relationship Id="rId1" Type="http://schemas.openxmlformats.org/officeDocument/2006/relationships/vmlDrawing" Target="../drawings/vmlDrawing79.vml"/><Relationship Id="rId4" Type="http://schemas.openxmlformats.org/officeDocument/2006/relationships/image" Target="../media/image2.png"/></Relationships>
</file>

<file path=ppt/slideLayouts/_rels/slideLayout31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2.xml"/><Relationship Id="rId1" Type="http://schemas.openxmlformats.org/officeDocument/2006/relationships/vmlDrawing" Target="../drawings/vmlDrawing80.vml"/></Relationships>
</file>

<file path=ppt/slideLayouts/_rels/slideLayout31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2.xml"/><Relationship Id="rId1" Type="http://schemas.openxmlformats.org/officeDocument/2006/relationships/vmlDrawing" Target="../drawings/vmlDrawing81.v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2.xml"/><Relationship Id="rId1" Type="http://schemas.openxmlformats.org/officeDocument/2006/relationships/vmlDrawing" Target="../drawings/vmlDrawing82.v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3.xml"/><Relationship Id="rId1" Type="http://schemas.openxmlformats.org/officeDocument/2006/relationships/vmlDrawing" Target="../drawings/vmlDrawing84.vml"/><Relationship Id="rId4" Type="http://schemas.openxmlformats.org/officeDocument/2006/relationships/image" Target="../media/image2.png"/></Relationships>
</file>

<file path=ppt/slideLayouts/_rels/slideLayout32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3.xml"/><Relationship Id="rId1" Type="http://schemas.openxmlformats.org/officeDocument/2006/relationships/vmlDrawing" Target="../drawings/vmlDrawing85.vml"/><Relationship Id="rId4" Type="http://schemas.openxmlformats.org/officeDocument/2006/relationships/image" Target="../media/image2.png"/></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3.xml"/><Relationship Id="rId1" Type="http://schemas.openxmlformats.org/officeDocument/2006/relationships/vmlDrawing" Target="../drawings/vmlDrawing86.v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3.xml"/><Relationship Id="rId1" Type="http://schemas.openxmlformats.org/officeDocument/2006/relationships/vmlDrawing" Target="../drawings/vmlDrawing87.vml"/></Relationships>
</file>

<file path=ppt/slideLayouts/_rels/slideLayout33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3.xml"/><Relationship Id="rId1" Type="http://schemas.openxmlformats.org/officeDocument/2006/relationships/vmlDrawing" Target="../drawings/vmlDrawing88.vml"/></Relationships>
</file>

<file path=ppt/slideLayouts/_rels/slideLayout33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3.xml"/><Relationship Id="rId1" Type="http://schemas.openxmlformats.org/officeDocument/2006/relationships/vmlDrawing" Target="../drawings/vmlDrawing89.v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3.xml"/><Relationship Id="rId1" Type="http://schemas.openxmlformats.org/officeDocument/2006/relationships/vmlDrawing" Target="../drawings/vmlDrawing90.vml"/><Relationship Id="rId4" Type="http://schemas.openxmlformats.org/officeDocument/2006/relationships/image" Target="../media/image2.png"/></Relationships>
</file>

<file path=ppt/slideLayouts/_rels/slideLayout33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3.xml"/><Relationship Id="rId1" Type="http://schemas.openxmlformats.org/officeDocument/2006/relationships/vmlDrawing" Target="../drawings/vmlDrawing91.vml"/></Relationships>
</file>

<file path=ppt/slideLayouts/_rels/slideLayout33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3.xml"/><Relationship Id="rId1" Type="http://schemas.openxmlformats.org/officeDocument/2006/relationships/vmlDrawing" Target="../drawings/vmlDrawing92.v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3.xml"/><Relationship Id="rId1" Type="http://schemas.openxmlformats.org/officeDocument/2006/relationships/vmlDrawing" Target="../drawings/vmlDrawing93.v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Master" Target="../slideMasters/slideMaster24.xml"/><Relationship Id="rId4" Type="http://schemas.openxmlformats.org/officeDocument/2006/relationships/image" Target="../media/image38.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4.xml"/><Relationship Id="rId4" Type="http://schemas.openxmlformats.org/officeDocument/2006/relationships/image" Target="../media/image36.pn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4.xml"/><Relationship Id="rId4" Type="http://schemas.openxmlformats.org/officeDocument/2006/relationships/image" Target="../media/image36.png"/></Relationships>
</file>

<file path=ppt/slideLayouts/_rels/slideLayout34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4.xml"/><Relationship Id="rId1" Type="http://schemas.openxmlformats.org/officeDocument/2006/relationships/vmlDrawing" Target="../drawings/vmlDrawing95.v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4.xml"/><Relationship Id="rId1" Type="http://schemas.openxmlformats.org/officeDocument/2006/relationships/vmlDrawing" Target="../drawings/vmlDrawing96.v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4.xml"/><Relationship Id="rId1" Type="http://schemas.openxmlformats.org/officeDocument/2006/relationships/vmlDrawing" Target="../drawings/vmlDrawing97.vml"/></Relationships>
</file>

<file path=ppt/slideLayouts/_rels/slideLayout355.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4.xml"/><Relationship Id="rId1" Type="http://schemas.openxmlformats.org/officeDocument/2006/relationships/vmlDrawing" Target="../drawings/vmlDrawing98.v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4.xml"/><Relationship Id="rId1" Type="http://schemas.openxmlformats.org/officeDocument/2006/relationships/vmlDrawing" Target="../drawings/vmlDrawing99.vml"/></Relationships>
</file>

<file path=ppt/slideLayouts/_rels/slideLayout35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4.xml"/><Relationship Id="rId1" Type="http://schemas.openxmlformats.org/officeDocument/2006/relationships/vmlDrawing" Target="../drawings/vmlDrawing100.v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vmlDrawing" Target="../drawings/vmlDrawing15.vml"/><Relationship Id="rId4" Type="http://schemas.openxmlformats.org/officeDocument/2006/relationships/image" Target="../media/image2.png"/></Relationships>
</file>

<file path=ppt/slideLayouts/_rels/slideLayout36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4.xml"/><Relationship Id="rId1" Type="http://schemas.openxmlformats.org/officeDocument/2006/relationships/vmlDrawing" Target="../drawings/vmlDrawing101.v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Master" Target="../slideMasters/slideMaster25.xml"/><Relationship Id="rId4" Type="http://schemas.openxmlformats.org/officeDocument/2006/relationships/image" Target="../media/image44.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5.xml"/><Relationship Id="rId1" Type="http://schemas.openxmlformats.org/officeDocument/2006/relationships/vmlDrawing" Target="../drawings/vmlDrawing103.vml"/><Relationship Id="rId4" Type="http://schemas.openxmlformats.org/officeDocument/2006/relationships/image" Target="../media/image42.png"/></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5.xml"/><Relationship Id="rId1" Type="http://schemas.openxmlformats.org/officeDocument/2006/relationships/vmlDrawing" Target="../drawings/vmlDrawing104.vml"/><Relationship Id="rId4" Type="http://schemas.openxmlformats.org/officeDocument/2006/relationships/image" Target="../media/image42.png"/></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5.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png"/><Relationship Id="rId1" Type="http://schemas.openxmlformats.org/officeDocument/2006/relationships/slideMaster" Target="../slideMasters/slideMaster2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png"/><Relationship Id="rId1" Type="http://schemas.openxmlformats.org/officeDocument/2006/relationships/slideMaster" Target="../slideMasters/slideMaster2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vmlDrawing" Target="../drawings/vmlDrawing16.v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Master" Target="../slideMasters/slideMaster29.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2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9.xml"/><Relationship Id="rId1" Type="http://schemas.openxmlformats.org/officeDocument/2006/relationships/vmlDrawing" Target="../drawings/vmlDrawing107.v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471.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30.xml"/><Relationship Id="rId1" Type="http://schemas.openxmlformats.org/officeDocument/2006/relationships/vmlDrawing" Target="../drawings/vmlDrawing109.vml"/><Relationship Id="rId4" Type="http://schemas.openxmlformats.org/officeDocument/2006/relationships/image" Target="../media/image2.png"/></Relationships>
</file>

<file path=ppt/slideLayouts/_rels/slideLayout47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30.xml"/><Relationship Id="rId1" Type="http://schemas.openxmlformats.org/officeDocument/2006/relationships/vmlDrawing" Target="../drawings/vmlDrawing110.vml"/><Relationship Id="rId4" Type="http://schemas.openxmlformats.org/officeDocument/2006/relationships/image" Target="../media/image2.png"/></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74.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30.xml"/><Relationship Id="rId1" Type="http://schemas.openxmlformats.org/officeDocument/2006/relationships/vmlDrawing" Target="../drawings/vmlDrawing111.vml"/><Relationship Id="rId4" Type="http://schemas.openxmlformats.org/officeDocument/2006/relationships/image" Target="../media/image2.png"/></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7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30.xml"/><Relationship Id="rId1" Type="http://schemas.openxmlformats.org/officeDocument/2006/relationships/vmlDrawing" Target="../drawings/vmlDrawing112.vml"/></Relationships>
</file>

<file path=ppt/slideLayouts/_rels/slideLayout479.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30.xml"/><Relationship Id="rId1" Type="http://schemas.openxmlformats.org/officeDocument/2006/relationships/vmlDrawing" Target="../drawings/vmlDrawing113.v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vmlDrawing" Target="../drawings/vmlDrawing17.vml"/></Relationships>
</file>

<file path=ppt/slideLayouts/_rels/slideLayout480.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30.xml"/><Relationship Id="rId1" Type="http://schemas.openxmlformats.org/officeDocument/2006/relationships/vmlDrawing" Target="../drawings/vmlDrawing114.v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82.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30.xml"/><Relationship Id="rId1" Type="http://schemas.openxmlformats.org/officeDocument/2006/relationships/vmlDrawing" Target="../drawings/vmlDrawing115.vml"/><Relationship Id="rId4" Type="http://schemas.openxmlformats.org/officeDocument/2006/relationships/image" Target="../media/image2.png"/></Relationships>
</file>

<file path=ppt/slideLayouts/_rels/slideLayout48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30.xml"/><Relationship Id="rId1" Type="http://schemas.openxmlformats.org/officeDocument/2006/relationships/vmlDrawing" Target="../drawings/vmlDrawing116.vml"/></Relationships>
</file>

<file path=ppt/slideLayouts/_rels/slideLayout484.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30.xml"/><Relationship Id="rId1" Type="http://schemas.openxmlformats.org/officeDocument/2006/relationships/vmlDrawing" Target="../drawings/vmlDrawing117.v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8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oleObject" Target="../embeddings/oleObject118.bin"/><Relationship Id="rId2" Type="http://schemas.openxmlformats.org/officeDocument/2006/relationships/tags" Target="../tags/tag14.xml"/><Relationship Id="rId1" Type="http://schemas.openxmlformats.org/officeDocument/2006/relationships/vmlDrawing" Target="../drawings/vmlDrawing118.vml"/><Relationship Id="rId6" Type="http://schemas.openxmlformats.org/officeDocument/2006/relationships/slideMaster" Target="../slideMasters/slideMaster30.xml"/><Relationship Id="rId5" Type="http://schemas.openxmlformats.org/officeDocument/2006/relationships/tags" Target="../tags/tag17.xml"/><Relationship Id="rId4" Type="http://schemas.openxmlformats.org/officeDocument/2006/relationships/tags" Target="../tags/tag16.xml"/></Relationships>
</file>

<file path=ppt/slideLayouts/_rels/slideLayout487.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30.xml"/><Relationship Id="rId1" Type="http://schemas.openxmlformats.org/officeDocument/2006/relationships/vmlDrawing" Target="../drawings/vmlDrawing119.vml"/><Relationship Id="rId4" Type="http://schemas.openxmlformats.org/officeDocument/2006/relationships/image" Target="../media/image35.pn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3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8.bin"/><Relationship Id="rId2" Type="http://schemas.openxmlformats.org/officeDocument/2006/relationships/tags" Target="../tags/tag2.xml"/><Relationship Id="rId1" Type="http://schemas.openxmlformats.org/officeDocument/2006/relationships/vmlDrawing" Target="../drawings/vmlDrawing18.vml"/><Relationship Id="rId6" Type="http://schemas.openxmlformats.org/officeDocument/2006/relationships/slideMaster" Target="../slideMasters/slideMaster5.xml"/><Relationship Id="rId5" Type="http://schemas.openxmlformats.org/officeDocument/2006/relationships/tags" Target="../tags/tag5.xml"/><Relationship Id="rId4" Type="http://schemas.openxmlformats.org/officeDocument/2006/relationships/tags" Target="../tags/tag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31.xml"/></Relationships>
</file>

<file path=ppt/slideLayouts/_rels/slideLayout499.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31.xml"/><Relationship Id="rId1" Type="http://schemas.openxmlformats.org/officeDocument/2006/relationships/vmlDrawing" Target="../drawings/vmlDrawing120.v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vmlDrawing" Target="../drawings/vmlDrawing19.v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3.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3.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3.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30.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33.xml"/><Relationship Id="rId1" Type="http://schemas.openxmlformats.org/officeDocument/2006/relationships/vmlDrawing" Target="../drawings/vmlDrawing122.v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4.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4.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4.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4.xml"/></Relationships>
</file>

<file path=ppt/slideLayouts/_rels/slideLayout549.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34.xml"/><Relationship Id="rId1" Type="http://schemas.openxmlformats.org/officeDocument/2006/relationships/vmlDrawing" Target="../drawings/vmlDrawing124.v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5.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5.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5.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5.xml"/></Relationships>
</file>

<file path=ppt/slideLayouts/_rels/slideLayout568.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35.xml"/><Relationship Id="rId1" Type="http://schemas.openxmlformats.org/officeDocument/2006/relationships/vmlDrawing" Target="../drawings/vmlDrawing126.v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6.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6.xml"/></Relationships>
</file>

<file path=ppt/slideLayouts/_rels/slideLayout587.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36.xml"/><Relationship Id="rId1" Type="http://schemas.openxmlformats.org/officeDocument/2006/relationships/vmlDrawing" Target="../drawings/vmlDrawing128.v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7.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7.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7.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7.xml"/></Relationships>
</file>

<file path=ppt/slideLayouts/_rels/slideLayout606.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37.xml"/><Relationship Id="rId1" Type="http://schemas.openxmlformats.org/officeDocument/2006/relationships/vmlDrawing" Target="../drawings/vmlDrawing130.v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8.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8.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8.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8.xml"/></Relationships>
</file>

<file path=ppt/slideLayouts/_rels/slideLayout625.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38.xml"/><Relationship Id="rId1" Type="http://schemas.openxmlformats.org/officeDocument/2006/relationships/vmlDrawing" Target="../drawings/vmlDrawing132.v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9.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9.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9.xml"/></Relationships>
</file>

<file path=ppt/slideLayouts/_rels/slideLayout644.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39.xml"/><Relationship Id="rId1" Type="http://schemas.openxmlformats.org/officeDocument/2006/relationships/vmlDrawing" Target="../drawings/vmlDrawing134.v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Master" Target="../slideMasters/slideMaster40.xml"/><Relationship Id="rId4" Type="http://schemas.openxmlformats.org/officeDocument/2006/relationships/image" Target="../media/image44.png"/></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Master" Target="../slideMasters/slideMaster40.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6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Master" Target="../slideMasters/slideMaster40.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0.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40.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40.xml"/></Relationships>
</file>

<file path=ppt/slideLayouts/_rels/slideLayout6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0.xml"/></Relationships>
</file>

<file path=ppt/slideLayouts/_rels/slideLayout6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40.xml"/></Relationships>
</file>

<file path=ppt/slideLayouts/_rels/slideLayout6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0.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5.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40.xml"/><Relationship Id="rId1" Type="http://schemas.openxmlformats.org/officeDocument/2006/relationships/vmlDrawing" Target="../drawings/vmlDrawing136.vml"/><Relationship Id="rId4" Type="http://schemas.openxmlformats.org/officeDocument/2006/relationships/image" Target="../media/image42.png"/></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1.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40.xml"/><Relationship Id="rId1" Type="http://schemas.openxmlformats.org/officeDocument/2006/relationships/vmlDrawing" Target="../drawings/vmlDrawing137.vml"/><Relationship Id="rId4" Type="http://schemas.openxmlformats.org/officeDocument/2006/relationships/image" Target="../media/image42.png"/></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0.xml"/></Relationships>
</file>

<file path=ppt/slideLayouts/_rels/slideLayout6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4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png"/><Relationship Id="rId1" Type="http://schemas.openxmlformats.org/officeDocument/2006/relationships/slideMaster" Target="../slideMasters/slideMaster40.xml"/></Relationships>
</file>

<file path=ppt/slideLayouts/_rels/slideLayout6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40.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40.xml"/></Relationships>
</file>

<file path=ppt/slideLayouts/_rels/slideLayout68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6.png"/><Relationship Id="rId1" Type="http://schemas.openxmlformats.org/officeDocument/2006/relationships/slideMaster" Target="../slideMasters/slideMaster40.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1.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1.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7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2.xml"/></Relationships>
</file>

<file path=ppt/slideLayouts/_rels/slideLayout7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2.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2.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Master" Target="../slideMasters/slideMaster43.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4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7.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43.xml"/><Relationship Id="rId1" Type="http://schemas.openxmlformats.org/officeDocument/2006/relationships/vmlDrawing" Target="../drawings/vmlDrawing139.v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Master" Target="../slideMasters/slideMaster44.xml"/></Relationships>
</file>

<file path=ppt/slideLayouts/_rels/slideLayout7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4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Master" Target="../slideMasters/slideMaster45.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8.xml"/><Relationship Id="rId1" Type="http://schemas.openxmlformats.org/officeDocument/2006/relationships/vmlDrawing" Target="../drawings/vmlDrawing21.v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vmlDrawing" Target="../drawings/vmlDrawing23.vml"/><Relationship Id="rId4" Type="http://schemas.openxmlformats.org/officeDocument/2006/relationships/image" Target="../media/image1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84611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pPr/>
              <a:t>17/04/2019</a:t>
            </a:fld>
            <a:endParaRPr lang="en-GB" dirty="0"/>
          </a:p>
        </p:txBody>
      </p:sp>
      <p:sp>
        <p:nvSpPr>
          <p:cNvPr id="6" name="Fußzeilenplatzhalter 5"/>
          <p:cNvSpPr>
            <a:spLocks noGrp="1"/>
          </p:cNvSpPr>
          <p:nvPr>
            <p:ph type="ftr" sz="quarter" idx="11"/>
          </p:nvPr>
        </p:nvSpPr>
        <p:spPr/>
        <p:txBody>
          <a:bodyPr/>
          <a:lstStyle/>
          <a:p>
            <a:r>
              <a:rPr lang="en-GB" smtClean="0"/>
              <a:t>Presentation title, date, author</a:t>
            </a:r>
            <a:endParaRPr lang="en-GB" dirty="0"/>
          </a:p>
        </p:txBody>
      </p:sp>
      <p:sp>
        <p:nvSpPr>
          <p:cNvPr id="7" name="Foliennummernplatzhalter 6"/>
          <p:cNvSpPr>
            <a:spLocks noGrp="1"/>
          </p:cNvSpPr>
          <p:nvPr>
            <p:ph type="sldNum" sz="quarter" idx="12"/>
          </p:nvPr>
        </p:nvSpPr>
        <p:spPr/>
        <p:txBody>
          <a:bodyPr/>
          <a:lstStyle/>
          <a:p>
            <a:fld id="{143B55C4-4F5A-416B-997D-6CE47EB0A945}" type="slidenum">
              <a:rPr lang="en-GB" smtClean="0"/>
              <a:pPr/>
              <a:t>‹#›</a:t>
            </a:fld>
            <a:endParaRPr lang="en-GB" dirty="0"/>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3236269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618196647"/>
              </p:ext>
            </p:extLst>
          </p:nvPr>
        </p:nvGraphicFramePr>
        <p:xfrm>
          <a:off x="1591" y="1589"/>
          <a:ext cx="1587" cy="1587"/>
        </p:xfrm>
        <a:graphic>
          <a:graphicData uri="http://schemas.openxmlformats.org/presentationml/2006/ole">
            <p:oleObj spid="_x0000_s100680"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29551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59310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88311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3436927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711935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33051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low vi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822557775"/>
              </p:ext>
            </p:extLst>
          </p:nvPr>
        </p:nvGraphicFramePr>
        <p:xfrm>
          <a:off x="1591" y="1589"/>
          <a:ext cx="1587" cy="1587"/>
        </p:xfrm>
        <a:graphic>
          <a:graphicData uri="http://schemas.openxmlformats.org/presentationml/2006/ole">
            <p:oleObj spid="_x0000_s33147" name="think-cell Slide" r:id="rId3" imgW="360" imgH="360" progId="">
              <p:embed/>
            </p:oleObj>
          </a:graphicData>
        </a:graphic>
      </p:graphicFrame>
      <p:sp>
        <p:nvSpPr>
          <p:cNvPr id="9" name="Title 8"/>
          <p:cNvSpPr>
            <a:spLocks noGrp="1"/>
          </p:cNvSpPr>
          <p:nvPr>
            <p:ph type="title"/>
          </p:nvPr>
        </p:nvSpPr>
        <p:spPr/>
        <p:txBody>
          <a:bodyPr/>
          <a:lstStyle/>
          <a:p>
            <a:r>
              <a:rPr lang="de-DE" smtClean="0"/>
              <a:t>Titelmasterformat durch Klicken bearbeiten</a:t>
            </a:r>
            <a:endParaRPr lang="en-US"/>
          </a:p>
        </p:txBody>
      </p:sp>
      <p:pic>
        <p:nvPicPr>
          <p:cNvPr id="3" name="Picture 11" descr="Vollbild anzeigen">
            <a:hlinkClick r:id="rId4" action="ppaction://hlinksldjump"/>
          </p:cNvPr>
          <p:cNvPicPr preferRelativeResize="0">
            <a:picLocks noChangeArrowheads="1"/>
          </p:cNvPicPr>
          <p:nvPr userDrawn="1"/>
        </p:nvPicPr>
        <p:blipFill>
          <a:blip r:embed="rId5" cstate="email">
            <a:clrChange>
              <a:clrFrom>
                <a:srgbClr val="FFFFFF"/>
              </a:clrFrom>
              <a:clrTo>
                <a:srgbClr val="FFFFFF">
                  <a:alpha val="0"/>
                </a:srgbClr>
              </a:clrTo>
            </a:clrChange>
            <a:lum bright="70000" contrast="-70000"/>
            <a:extLst>
              <a:ext uri="{28A0092B-C50C-407E-A947-70E740481C1C}">
                <a14:useLocalDpi xmlns="" xmlns:a14="http://schemas.microsoft.com/office/drawing/2010/main"/>
              </a:ext>
            </a:extLst>
          </a:blip>
          <a:srcRect/>
          <a:stretch>
            <a:fillRect/>
          </a:stretch>
        </p:blipFill>
        <p:spPr bwMode="auto">
          <a:xfrm>
            <a:off x="8844254" y="510640"/>
            <a:ext cx="288000" cy="216000"/>
          </a:xfrm>
          <a:prstGeom prst="rect">
            <a:avLst/>
          </a:prstGeom>
          <a:noFill/>
          <a:ln>
            <a:noFill/>
          </a:ln>
        </p:spPr>
      </p:pic>
    </p:spTree>
    <p:extLst>
      <p:ext uri="{BB962C8B-B14F-4D97-AF65-F5344CB8AC3E}">
        <p14:creationId xmlns="" xmlns:p14="http://schemas.microsoft.com/office/powerpoint/2010/main" val="519379604"/>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2" name="Picture 1" descr="JARD_PPT_Cover_Graphic.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65176" y="196454"/>
            <a:ext cx="8613648" cy="4190238"/>
          </a:xfrm>
          <a:prstGeom prst="rect">
            <a:avLst/>
          </a:prstGeom>
        </p:spPr>
      </p:pic>
      <p:pic>
        <p:nvPicPr>
          <p:cNvPr id="11" name="Picture 10" descr="Bar.png"/>
          <p:cNvPicPr>
            <a:picLocks/>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4636258"/>
            <a:ext cx="9144000" cy="507242"/>
          </a:xfrm>
          <a:prstGeom prst="rect">
            <a:avLst/>
          </a:prstGeom>
        </p:spPr>
      </p:pic>
      <p:sp>
        <p:nvSpPr>
          <p:cNvPr id="8" name="TextBox 7"/>
          <p:cNvSpPr txBox="1"/>
          <p:nvPr userDrawn="1"/>
        </p:nvSpPr>
        <p:spPr>
          <a:xfrm>
            <a:off x="1844677" y="4882979"/>
            <a:ext cx="5443538" cy="219415"/>
          </a:xfrm>
          <a:prstGeom prst="rect">
            <a:avLst/>
          </a:prstGeom>
          <a:noFill/>
        </p:spPr>
        <p:txBody>
          <a:bodyPr wrap="square" lIns="0" tIns="0" rIns="0" bIns="0" rtlCol="0">
            <a:noAutofit/>
          </a:bodyPr>
          <a:lstStyle/>
          <a:p>
            <a:pPr algn="ctr" defTabSz="456926"/>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310"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75" algn="l"/>
              </a:tabLst>
              <a:defRPr sz="1600" baseline="0">
                <a:solidFill>
                  <a:schemeClr val="tx2"/>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6" name="Title 15"/>
          <p:cNvSpPr>
            <a:spLocks noGrp="1"/>
          </p:cNvSpPr>
          <p:nvPr>
            <p:ph type="title"/>
          </p:nvPr>
        </p:nvSpPr>
        <p:spPr>
          <a:xfrm>
            <a:off x="422318" y="305520"/>
            <a:ext cx="6818313" cy="691036"/>
          </a:xfrm>
        </p:spPr>
        <p:txBody>
          <a:bodyPr anchor="t"/>
          <a:lstStyle>
            <a:lvl1pPr>
              <a:defRPr sz="2800" b="0">
                <a:solidFill>
                  <a:schemeClr val="accent1"/>
                </a:solidFill>
              </a:defRPr>
            </a:lvl1pPr>
          </a:lstStyle>
          <a:p>
            <a:r>
              <a:rPr lang="de-DE" smtClean="0"/>
              <a:t>Titelmasterformat durch Klicken bearbeiten</a:t>
            </a:r>
            <a:endParaRPr lang="en-US" dirty="0"/>
          </a:p>
        </p:txBody>
      </p:sp>
      <p:grpSp>
        <p:nvGrpSpPr>
          <p:cNvPr id="10" name="Group 9"/>
          <p:cNvGrpSpPr/>
          <p:nvPr userDrawn="1"/>
        </p:nvGrpSpPr>
        <p:grpSpPr>
          <a:xfrm>
            <a:off x="311273" y="2454265"/>
            <a:ext cx="2712599" cy="620996"/>
            <a:chOff x="672592" y="1933985"/>
            <a:chExt cx="1807944" cy="551857"/>
          </a:xfrm>
        </p:grpSpPr>
        <p:pic>
          <p:nvPicPr>
            <p:cNvPr id="12" name="Picture 11"/>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703505" y="2028961"/>
              <a:ext cx="777031" cy="456881"/>
            </a:xfrm>
            <a:prstGeom prst="rect">
              <a:avLst/>
            </a:prstGeom>
          </p:spPr>
        </p:pic>
        <p:pic>
          <p:nvPicPr>
            <p:cNvPr id="13" name="Picture 12"/>
            <p:cNvPicPr>
              <a:picLocks noChangeAspect="1"/>
            </p:cNvPicPr>
            <p:nvPr userDrawn="1"/>
          </p:nvPicPr>
          <p:blipFill>
            <a:blip r:embed="rId5" cstate="email">
              <a:extLst>
                <a:ext uri="{28A0092B-C50C-407E-A947-70E740481C1C}">
                  <a14:useLocalDpi xmlns="" xmlns:a14="http://schemas.microsoft.com/office/drawing/2010/main"/>
                </a:ext>
              </a:extLst>
            </a:blip>
            <a:stretch>
              <a:fillRect/>
            </a:stretch>
          </p:blipFill>
          <p:spPr>
            <a:xfrm>
              <a:off x="672592" y="1933985"/>
              <a:ext cx="1027861" cy="533624"/>
            </a:xfrm>
            <a:prstGeom prst="rect">
              <a:avLst/>
            </a:prstGeom>
          </p:spPr>
        </p:pic>
      </p:grpSp>
    </p:spTree>
    <p:extLst>
      <p:ext uri="{BB962C8B-B14F-4D97-AF65-F5344CB8AC3E}">
        <p14:creationId xmlns="" xmlns:p14="http://schemas.microsoft.com/office/powerpoint/2010/main" val="1979404746"/>
      </p:ext>
    </p:extLst>
  </p:cSld>
  <p:clrMapOvr>
    <a:masterClrMapping/>
  </p:clrMapOvr>
  <p:transition>
    <p:circl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2" name="Picture 1" descr="JARD_PPT_Div_Graphic.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65176" y="197100"/>
            <a:ext cx="8613648" cy="4766310"/>
          </a:xfrm>
          <a:prstGeom prst="rect">
            <a:avLst/>
          </a:prstGeom>
        </p:spPr>
      </p:pic>
      <p:sp>
        <p:nvSpPr>
          <p:cNvPr id="8" name="TextBox 7"/>
          <p:cNvSpPr txBox="1"/>
          <p:nvPr userDrawn="1"/>
        </p:nvSpPr>
        <p:spPr>
          <a:xfrm>
            <a:off x="1844677" y="4960144"/>
            <a:ext cx="5443538" cy="183356"/>
          </a:xfrm>
          <a:prstGeom prst="rect">
            <a:avLst/>
          </a:prstGeom>
          <a:noFill/>
        </p:spPr>
        <p:txBody>
          <a:bodyPr wrap="square" lIns="0" tIns="0" rIns="0" bIns="0" rtlCol="0" anchor="ctr">
            <a:noAutofit/>
          </a:bodyPr>
          <a:lstStyle/>
          <a:p>
            <a:pPr algn="ctr" defTabSz="456926"/>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318" y="305520"/>
            <a:ext cx="6818313" cy="691036"/>
          </a:xfrm>
        </p:spPr>
        <p:txBody>
          <a:bodyPr anchor="t"/>
          <a:lstStyle>
            <a:lvl1pPr>
              <a:defRPr sz="2800" b="0">
                <a:solidFill>
                  <a:schemeClr val="accent1"/>
                </a:solidFill>
              </a:defRPr>
            </a:lvl1pPr>
          </a:lstStyle>
          <a:p>
            <a:r>
              <a:rPr lang="de-DE" smtClean="0"/>
              <a:t>Titelmasterformat durch Klicken bearbeiten</a:t>
            </a:r>
            <a:endParaRPr lang="en-US" dirty="0"/>
          </a:p>
        </p:txBody>
      </p:sp>
    </p:spTree>
    <p:extLst>
      <p:ext uri="{BB962C8B-B14F-4D97-AF65-F5344CB8AC3E}">
        <p14:creationId xmlns="" xmlns:p14="http://schemas.microsoft.com/office/powerpoint/2010/main" val="3378413542"/>
      </p:ext>
    </p:extLst>
  </p:cSld>
  <p:clrMapOvr>
    <a:masterClrMapping/>
  </p:clrMapOvr>
  <p:transition>
    <p:circl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9" name="Content Placeholder 8"/>
          <p:cNvSpPr>
            <a:spLocks noGrp="1"/>
          </p:cNvSpPr>
          <p:nvPr>
            <p:ph sz="quarter" idx="13"/>
          </p:nvPr>
        </p:nvSpPr>
        <p:spPr>
          <a:xfrm>
            <a:off x="422276" y="1059657"/>
            <a:ext cx="8305800" cy="332184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Tree>
    <p:extLst>
      <p:ext uri="{BB962C8B-B14F-4D97-AF65-F5344CB8AC3E}">
        <p14:creationId xmlns="" xmlns:p14="http://schemas.microsoft.com/office/powerpoint/2010/main" val="3068105496"/>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pPr/>
              <a:t>17/04/2019</a:t>
            </a:fld>
            <a:endParaRPr lang="en-GB" dirty="0"/>
          </a:p>
        </p:txBody>
      </p:sp>
      <p:sp>
        <p:nvSpPr>
          <p:cNvPr id="5" name="Fußzeilenplatzhalter 4"/>
          <p:cNvSpPr>
            <a:spLocks noGrp="1"/>
          </p:cNvSpPr>
          <p:nvPr>
            <p:ph type="ftr" sz="quarter" idx="13"/>
          </p:nvPr>
        </p:nvSpPr>
        <p:spPr/>
        <p:txBody>
          <a:bodyPr/>
          <a:lstStyle/>
          <a:p>
            <a:r>
              <a:rPr lang="en-GB" smtClean="0"/>
              <a:t>Presentation title, date, author</a:t>
            </a:r>
            <a:endParaRPr lang="en-GB" dirty="0"/>
          </a:p>
        </p:txBody>
      </p:sp>
      <p:sp>
        <p:nvSpPr>
          <p:cNvPr id="7" name="Foliennummernplatzhalter 6"/>
          <p:cNvSpPr>
            <a:spLocks noGrp="1"/>
          </p:cNvSpPr>
          <p:nvPr>
            <p:ph type="sldNum" sz="quarter" idx="14"/>
          </p:nvPr>
        </p:nvSpPr>
        <p:spPr/>
        <p:txBody>
          <a:bodyPr/>
          <a:lstStyle/>
          <a:p>
            <a:fld id="{143B55C4-4F5A-416B-997D-6CE47EB0A945}" type="slidenum">
              <a:rPr lang="en-GB" smtClean="0"/>
              <a:pPr/>
              <a:t>‹#›</a:t>
            </a:fld>
            <a:endParaRPr lang="en-GB" dirty="0"/>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500427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9" name="Content Placeholder 8"/>
          <p:cNvSpPr>
            <a:spLocks noGrp="1"/>
          </p:cNvSpPr>
          <p:nvPr>
            <p:ph sz="quarter" idx="13"/>
          </p:nvPr>
        </p:nvSpPr>
        <p:spPr>
          <a:xfrm>
            <a:off x="422276" y="1491857"/>
            <a:ext cx="8305800" cy="288964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274" y="996554"/>
            <a:ext cx="8305200"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de-DE" smtClean="0"/>
              <a:t>Textmasterformat bearbeiten</a:t>
            </a:r>
          </a:p>
        </p:txBody>
      </p:sp>
    </p:spTree>
    <p:extLst>
      <p:ext uri="{BB962C8B-B14F-4D97-AF65-F5344CB8AC3E}">
        <p14:creationId xmlns="" xmlns:p14="http://schemas.microsoft.com/office/powerpoint/2010/main" val="3842098708"/>
      </p:ext>
    </p:extLst>
  </p:cSld>
  <p:clrMapOvr>
    <a:masterClrMapping/>
  </p:clrMapOvr>
  <p:transition>
    <p:circl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8" name="Content Placeholder 8"/>
          <p:cNvSpPr>
            <a:spLocks noGrp="1"/>
          </p:cNvSpPr>
          <p:nvPr>
            <p:ph sz="quarter" idx="14"/>
          </p:nvPr>
        </p:nvSpPr>
        <p:spPr>
          <a:xfrm>
            <a:off x="422276" y="1059658"/>
            <a:ext cx="8305800" cy="23953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0" name="Content Placeholder 4"/>
          <p:cNvSpPr>
            <a:spLocks noGrp="1"/>
          </p:cNvSpPr>
          <p:nvPr>
            <p:ph sz="quarter" idx="15" hasCustomPrompt="1"/>
          </p:nvPr>
        </p:nvSpPr>
        <p:spPr>
          <a:xfrm>
            <a:off x="422275" y="3505803"/>
            <a:ext cx="8305800" cy="875779"/>
          </a:xfrm>
          <a:prstGeom prst="rect">
            <a:avLst/>
          </a:prstGeom>
        </p:spPr>
        <p:txBody>
          <a:bodyPr lIns="0" rIns="0" anchor="t">
            <a:noAutofit/>
          </a:bodyPr>
          <a:lstStyle>
            <a:lvl1pPr marL="269861" indent="-269861">
              <a:spcAft>
                <a:spcPts val="500"/>
              </a:spcAft>
              <a:buClr>
                <a:schemeClr val="accent1"/>
              </a:buClr>
              <a:buFont typeface="Arial"/>
              <a:buChar char="•"/>
              <a:defRPr sz="1400" b="1">
                <a:solidFill>
                  <a:srgbClr val="008C7D"/>
                </a:solidFill>
              </a:defRPr>
            </a:lvl1pPr>
            <a:lvl2pPr marL="539690" indent="-269861">
              <a:spcAft>
                <a:spcPts val="500"/>
              </a:spcAft>
              <a:defRPr sz="1100"/>
            </a:lvl2pPr>
            <a:lvl3pPr marL="809540" indent="-269861">
              <a:spcAft>
                <a:spcPts val="500"/>
              </a:spcAft>
              <a:buClr>
                <a:schemeClr val="tx2"/>
              </a:buClr>
              <a:defRPr sz="1100"/>
            </a:lvl3pPr>
            <a:lvl4pPr marL="1079379" indent="-269861">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Tree>
    <p:extLst>
      <p:ext uri="{BB962C8B-B14F-4D97-AF65-F5344CB8AC3E}">
        <p14:creationId xmlns="" xmlns:p14="http://schemas.microsoft.com/office/powerpoint/2010/main" val="3938348020"/>
      </p:ext>
    </p:extLst>
  </p:cSld>
  <p:clrMapOvr>
    <a:masterClrMapping/>
  </p:clrMapOvr>
  <p:transition>
    <p:circl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9" y="1059657"/>
            <a:ext cx="4073525" cy="332184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59" y="1059656"/>
            <a:ext cx="4079875" cy="3321843"/>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5" name="Title 4"/>
          <p:cNvSpPr>
            <a:spLocks noGrp="1"/>
          </p:cNvSpPr>
          <p:nvPr>
            <p:ph type="title"/>
          </p:nvPr>
        </p:nvSpPr>
        <p:spPr/>
        <p:txBody>
          <a:bodyPr/>
          <a:lstStyle/>
          <a:p>
            <a:r>
              <a:rPr lang="de-DE" smtClean="0"/>
              <a:t>Titelmasterformat durch Klicken bearbeiten</a:t>
            </a:r>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1089310444"/>
      </p:ext>
    </p:extLst>
  </p:cSld>
  <p:clrMapOvr>
    <a:masterClrMapping/>
  </p:clrMapOvr>
  <p:transition>
    <p:circl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22276" y="996554"/>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22276" y="1491857"/>
            <a:ext cx="4075113" cy="288964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098" y="996554"/>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98" y="1491857"/>
            <a:ext cx="4083049" cy="288964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7" name="Footer Placeholder 6"/>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3533805489"/>
      </p:ext>
    </p:extLst>
  </p:cSld>
  <p:clrMapOvr>
    <a:masterClrMapping/>
  </p:clrMapOvr>
  <p:transition>
    <p:circl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defTabSz="456926"/>
            <a:endParaRPr lang="en-GB" dirty="0" err="1"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3851104744"/>
      </p:ext>
    </p:extLst>
  </p:cSld>
  <p:clrMapOvr>
    <a:masterClrMapping/>
  </p:clrMapOvr>
  <p:transition>
    <p:circl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200154"/>
            <a:ext cx="8229600" cy="3394472"/>
          </a:xfrm>
          <a:prstGeom prst="rect">
            <a:avLst/>
          </a:prstGeom>
        </p:spPr>
        <p:txBody>
          <a:bodyPr/>
          <a:lstStyle/>
          <a:p>
            <a:endParaRPr lang="en-GB"/>
          </a:p>
        </p:txBody>
      </p:sp>
      <p:sp>
        <p:nvSpPr>
          <p:cNvPr id="5" name="Titel 1"/>
          <p:cNvSpPr>
            <a:spLocks noGrp="1"/>
          </p:cNvSpPr>
          <p:nvPr>
            <p:ph type="title"/>
          </p:nvPr>
        </p:nvSpPr>
        <p:spPr>
          <a:xfrm>
            <a:off x="358810" y="80963"/>
            <a:ext cx="6723063" cy="507206"/>
          </a:xfrm>
        </p:spPr>
        <p:txBody>
          <a:bodyPr/>
          <a:lstStyle/>
          <a:p>
            <a:r>
              <a:rPr lang="en-US" noProof="0" dirty="0" smtClean="0"/>
              <a:t>Click to edit Master title style</a:t>
            </a:r>
            <a:endParaRPr lang="en-US" noProof="0" dirty="0"/>
          </a:p>
        </p:txBody>
      </p:sp>
    </p:spTree>
    <p:extLst>
      <p:ext uri="{BB962C8B-B14F-4D97-AF65-F5344CB8AC3E}">
        <p14:creationId xmlns="" xmlns:p14="http://schemas.microsoft.com/office/powerpoint/2010/main" val="225528754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Standard page_05">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91" y="1192"/>
          <a:ext cx="1587" cy="1190"/>
        </p:xfrm>
        <a:graphic>
          <a:graphicData uri="http://schemas.openxmlformats.org/presentationml/2006/ole">
            <p:oleObj spid="_x0000_s45433" name="think-cell Slide" r:id="rId3" imgW="360" imgH="360" progId="">
              <p:embed/>
            </p:oleObj>
          </a:graphicData>
        </a:graphic>
      </p:graphicFrame>
      <p:sp>
        <p:nvSpPr>
          <p:cNvPr id="4" name="Datumsplatzhalter 3"/>
          <p:cNvSpPr>
            <a:spLocks noGrp="1"/>
          </p:cNvSpPr>
          <p:nvPr>
            <p:ph type="dt" sz="half" idx="12"/>
          </p:nvPr>
        </p:nvSpPr>
        <p:spPr>
          <a:xfrm>
            <a:off x="7598240" y="4947952"/>
            <a:ext cx="605935" cy="115416"/>
          </a:xfrm>
          <a:prstGeom prst="rect">
            <a:avLst/>
          </a:prstGeom>
        </p:spPr>
        <p:txBody>
          <a:bodyPr lIns="91394" tIns="45697" rIns="91394" bIns="45697"/>
          <a:lstStyle/>
          <a:p>
            <a:pPr defTabSz="456926"/>
            <a:fld id="{B0421D9C-7844-448D-BD42-A3E4C893C206}" type="datetime1">
              <a:rPr lang="en-GB" smtClean="0">
                <a:solidFill>
                  <a:prstClr val="white">
                    <a:lumMod val="50000"/>
                  </a:prstClr>
                </a:solidFill>
              </a:rPr>
              <a:pPr defTabSz="456926"/>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US" dirty="0" smtClean="0">
                <a:solidFill>
                  <a:prstClr val="white">
                    <a:lumMod val="50000"/>
                  </a:prstClr>
                </a:solidFill>
              </a:rPr>
              <a:t>BI GmbH / TA AI&amp;E / </a:t>
            </a:r>
            <a:r>
              <a:rPr lang="en-US" dirty="0" err="1" smtClean="0">
                <a:solidFill>
                  <a:prstClr val="white">
                    <a:lumMod val="50000"/>
                  </a:prstClr>
                </a:solidFill>
              </a:rPr>
              <a:t>A.Krick</a:t>
            </a:r>
            <a:r>
              <a:rPr lang="en-US" dirty="0" smtClean="0">
                <a:solidFill>
                  <a:prstClr val="white">
                    <a:lumMod val="50000"/>
                  </a:prstClr>
                </a:solidFill>
              </a:rPr>
              <a:t> / July 2017 -   BI CONFIDENTIAL - FOR INTERNAL USE ONLY</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3"/>
            <a:ext cx="8408850" cy="276999"/>
          </a:xfrm>
        </p:spPr>
        <p:txBody>
          <a:bodyPr/>
          <a:lstStyle>
            <a:lvl1pPr>
              <a:defRPr sz="2400">
                <a:solidFill>
                  <a:srgbClr val="003366"/>
                </a:solidFill>
              </a:defRPr>
            </a:lvl1pPr>
          </a:lstStyle>
          <a:p>
            <a:r>
              <a:rPr lang="en-US"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Tree>
    <p:extLst>
      <p:ext uri="{BB962C8B-B14F-4D97-AF65-F5344CB8AC3E}">
        <p14:creationId xmlns="" xmlns:p14="http://schemas.microsoft.com/office/powerpoint/2010/main" val="811183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91" y="1192"/>
          <a:ext cx="1587" cy="1190"/>
        </p:xfrm>
        <a:graphic>
          <a:graphicData uri="http://schemas.openxmlformats.org/presentationml/2006/ole">
            <p:oleObj spid="_x0000_s46457" name="think-cell Slide" r:id="rId3" imgW="360" imgH="360" progId="">
              <p:embed/>
            </p:oleObj>
          </a:graphicData>
        </a:graphic>
      </p:graphicFrame>
      <p:sp>
        <p:nvSpPr>
          <p:cNvPr id="2" name="Titel 1"/>
          <p:cNvSpPr>
            <a:spLocks noGrp="1"/>
          </p:cNvSpPr>
          <p:nvPr>
            <p:ph type="title"/>
          </p:nvPr>
        </p:nvSpPr>
        <p:spPr/>
        <p:txBody>
          <a:bodyPr/>
          <a:lstStyle/>
          <a:p>
            <a:r>
              <a:rPr lang="de-DE" smtClean="0"/>
              <a:t>Titelmasterformat durch Klicken bearbeiten</a:t>
            </a:r>
            <a:endParaRPr lang="en-US" dirty="0"/>
          </a:p>
        </p:txBody>
      </p:sp>
      <p:sp>
        <p:nvSpPr>
          <p:cNvPr id="3" name="Datumsplatzhalter 2"/>
          <p:cNvSpPr>
            <a:spLocks noGrp="1"/>
          </p:cNvSpPr>
          <p:nvPr>
            <p:ph type="dt" sz="half" idx="10"/>
          </p:nvPr>
        </p:nvSpPr>
        <p:spPr/>
        <p:txBody>
          <a:bodyPr lIns="91394" tIns="45697" rIns="91394" bIns="45697"/>
          <a:lstStyle/>
          <a:p>
            <a:pPr defTabSz="456926">
              <a:defRPr/>
            </a:pPr>
            <a:fld id="{7D7AF86D-6BC5-4FE6-9AC3-9A742F7040F6}" type="datetime1">
              <a:rPr lang="en-GB" smtClean="0">
                <a:solidFill>
                  <a:srgbClr val="003366"/>
                </a:solidFill>
              </a:rPr>
              <a:pPr defTabSz="456926">
                <a:defRPr/>
              </a:pPr>
              <a:t>17/04/2019</a:t>
            </a:fld>
            <a:endParaRPr lang="en-US" dirty="0">
              <a:solidFill>
                <a:srgbClr val="003366"/>
              </a:solidFill>
            </a:endParaRPr>
          </a:p>
        </p:txBody>
      </p:sp>
      <p:sp>
        <p:nvSpPr>
          <p:cNvPr id="4" name="Fußzeilenplatzhalter 3"/>
          <p:cNvSpPr>
            <a:spLocks noGrp="1"/>
          </p:cNvSpPr>
          <p:nvPr>
            <p:ph type="ftr" sz="quarter" idx="11"/>
          </p:nvPr>
        </p:nvSpPr>
        <p:spPr>
          <a:xfrm>
            <a:off x="358809" y="4894697"/>
            <a:ext cx="6949529" cy="115416"/>
          </a:xfrm>
        </p:spPr>
        <p:txBody>
          <a:bodyPr/>
          <a:lstStyle/>
          <a:p>
            <a:pPr>
              <a:defRPr/>
            </a:pPr>
            <a:r>
              <a:rPr lang="en-US" smtClean="0">
                <a:solidFill>
                  <a:srgbClr val="003366"/>
                </a:solidFill>
              </a:rPr>
              <a:t>BI GmbH / TA AI&amp;E / May 2017 -   BI CONFIDENTIAL - FOR INTERNAL USE ONLY</a:t>
            </a:r>
            <a:endParaRPr lang="en-US" dirty="0">
              <a:solidFill>
                <a:srgbClr val="003366"/>
              </a:solidFill>
            </a:endParaRPr>
          </a:p>
        </p:txBody>
      </p:sp>
      <p:sp>
        <p:nvSpPr>
          <p:cNvPr id="5" name="Foliennummernplatzhalter 4"/>
          <p:cNvSpPr>
            <a:spLocks noGrp="1"/>
          </p:cNvSpPr>
          <p:nvPr>
            <p:ph type="sldNum" sz="quarter" idx="12"/>
          </p:nvPr>
        </p:nvSpPr>
        <p:spPr/>
        <p:txBody>
          <a:bodyPr/>
          <a:lstStyle/>
          <a:p>
            <a:pPr>
              <a:defRPr/>
            </a:pPr>
            <a:fld id="{9FB5D507-5C44-4BB0-BAFE-402971885E9B}" type="slidenum">
              <a:rPr lang="en-US" smtClean="0">
                <a:solidFill>
                  <a:srgbClr val="003366"/>
                </a:solidFill>
              </a:rPr>
              <a:pPr>
                <a:defRPr/>
              </a:pPr>
              <a:t>‹#›</a:t>
            </a:fld>
            <a:endParaRPr lang="en-US" dirty="0">
              <a:solidFill>
                <a:srgbClr val="003366"/>
              </a:solidFill>
            </a:endParaRPr>
          </a:p>
        </p:txBody>
      </p:sp>
    </p:spTree>
    <p:extLst>
      <p:ext uri="{BB962C8B-B14F-4D97-AF65-F5344CB8AC3E}">
        <p14:creationId xmlns="" xmlns:p14="http://schemas.microsoft.com/office/powerpoint/2010/main" val="1743322549"/>
      </p:ext>
    </p:extLst>
  </p:cSld>
  <p:clrMapOvr>
    <a:masterClrMapping/>
  </p:clrMapOvr>
  <p:transition spd="med"/>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6" descr="45065635-BI-Lilly-Alliance-Brand-book_PPslide_03.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4435111"/>
            <a:ext cx="9144000" cy="708422"/>
          </a:xfrm>
          <a:prstGeom prst="rect">
            <a:avLst/>
          </a:prstGeom>
          <a:noFill/>
          <a:ln w="9525">
            <a:noFill/>
            <a:miter lim="800000"/>
            <a:headEnd/>
            <a:tailEnd/>
          </a:ln>
        </p:spPr>
      </p:pic>
      <p:pic>
        <p:nvPicPr>
          <p:cNvPr id="4" name="Picture 7" descr="45065635_PP_top2_01.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80"/>
            <a:ext cx="9144000" cy="301229"/>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a:defRPr sz="2400" baseline="0">
                <a:solidFill>
                  <a:srgbClr val="53575E"/>
                </a:solidFill>
              </a:defRPr>
            </a:lvl1pPr>
          </a:lstStyle>
          <a:p>
            <a:r>
              <a:rPr lang="en-US" smtClean="0"/>
              <a:t>Click to edit Master title style</a:t>
            </a:r>
            <a:endParaRPr lang="en-GB" dirty="0"/>
          </a:p>
        </p:txBody>
      </p:sp>
      <p:sp>
        <p:nvSpPr>
          <p:cNvPr id="5" name="Slide Number Placeholder 5"/>
          <p:cNvSpPr>
            <a:spLocks noGrp="1"/>
          </p:cNvSpPr>
          <p:nvPr>
            <p:ph type="sldNum" sz="quarter" idx="12"/>
          </p:nvPr>
        </p:nvSpPr>
        <p:spPr>
          <a:xfrm>
            <a:off x="3505200" y="4767315"/>
            <a:ext cx="2133600" cy="273844"/>
          </a:xfrm>
        </p:spPr>
        <p:txBody>
          <a:bodyPr/>
          <a:lstStyle>
            <a:lvl1pPr algn="ctr">
              <a:defRPr/>
            </a:lvl1pPr>
          </a:lstStyle>
          <a:p>
            <a:fld id="{D1D12F85-494B-4739-9368-91572E8252EA}" type="slidenum">
              <a:rPr lang="en-US" smtClean="0">
                <a:solidFill>
                  <a:srgbClr val="4B3232"/>
                </a:solidFill>
              </a:rPr>
              <a:pPr/>
              <a:t>‹#›</a:t>
            </a:fld>
            <a:endParaRPr lang="en-US" dirty="0">
              <a:solidFill>
                <a:srgbClr val="4B3232"/>
              </a:solidFill>
            </a:endParaRPr>
          </a:p>
        </p:txBody>
      </p:sp>
    </p:spTree>
    <p:extLst>
      <p:ext uri="{BB962C8B-B14F-4D97-AF65-F5344CB8AC3E}">
        <p14:creationId xmlns="" xmlns:p14="http://schemas.microsoft.com/office/powerpoint/2010/main" val="300972518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2" name="Picture 1" descr="JARD_PPT_Cover_Graphic.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65176" y="196454"/>
            <a:ext cx="8613648" cy="4190238"/>
          </a:xfrm>
          <a:prstGeom prst="rect">
            <a:avLst/>
          </a:prstGeom>
        </p:spPr>
      </p:pic>
      <p:pic>
        <p:nvPicPr>
          <p:cNvPr id="11" name="Picture 10" descr="Bar.png"/>
          <p:cNvPicPr>
            <a:picLocks/>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4636258"/>
            <a:ext cx="9144000" cy="507242"/>
          </a:xfrm>
          <a:prstGeom prst="rect">
            <a:avLst/>
          </a:prstGeom>
        </p:spPr>
      </p:pic>
      <p:sp>
        <p:nvSpPr>
          <p:cNvPr id="8" name="TextBox 7"/>
          <p:cNvSpPr txBox="1"/>
          <p:nvPr userDrawn="1"/>
        </p:nvSpPr>
        <p:spPr>
          <a:xfrm>
            <a:off x="1844677" y="4882980"/>
            <a:ext cx="5443538" cy="219415"/>
          </a:xfrm>
          <a:prstGeom prst="rect">
            <a:avLst/>
          </a:prstGeom>
          <a:noFill/>
        </p:spPr>
        <p:txBody>
          <a:bodyPr wrap="square" lIns="0" tIns="0" rIns="0" bIns="0" rtlCol="0">
            <a:noAutofit/>
          </a:bodyPr>
          <a:lstStyle/>
          <a:p>
            <a:pPr algn="ctr" defTabSz="456926"/>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310"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75" algn="l"/>
              </a:tabLst>
              <a:defRPr sz="1600" baseline="0">
                <a:solidFill>
                  <a:schemeClr val="tx2"/>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318" y="305520"/>
            <a:ext cx="6818313"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3036259523"/>
      </p:ext>
    </p:extLst>
  </p:cSld>
  <p:clrMapOvr>
    <a:masterClrMapping/>
  </p:clrMapOvr>
  <p:transition>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pPr/>
              <a:t>17/04/2019</a:t>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pPr/>
              <a:t>‹#›</a:t>
            </a:fld>
            <a:endParaRPr lang="en-GB" dirty="0"/>
          </a:p>
        </p:txBody>
      </p:sp>
    </p:spTree>
    <p:extLst>
      <p:ext uri="{BB962C8B-B14F-4D97-AF65-F5344CB8AC3E}">
        <p14:creationId xmlns="" xmlns:p14="http://schemas.microsoft.com/office/powerpoint/2010/main" val="17604398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2" name="Picture 1" descr="JARD_PPT_Div_Graphic.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265176" y="197100"/>
            <a:ext cx="8613648" cy="4766310"/>
          </a:xfrm>
          <a:prstGeom prst="rect">
            <a:avLst/>
          </a:prstGeom>
        </p:spPr>
      </p:pic>
      <p:sp>
        <p:nvSpPr>
          <p:cNvPr id="8" name="TextBox 7"/>
          <p:cNvSpPr txBox="1"/>
          <p:nvPr userDrawn="1"/>
        </p:nvSpPr>
        <p:spPr>
          <a:xfrm>
            <a:off x="1844677" y="4960144"/>
            <a:ext cx="5443538" cy="183356"/>
          </a:xfrm>
          <a:prstGeom prst="rect">
            <a:avLst/>
          </a:prstGeom>
          <a:noFill/>
        </p:spPr>
        <p:txBody>
          <a:bodyPr wrap="square" lIns="0" tIns="0" rIns="0" bIns="0" rtlCol="0" anchor="ctr">
            <a:noAutofit/>
          </a:bodyPr>
          <a:lstStyle/>
          <a:p>
            <a:pPr algn="ctr" defTabSz="456926"/>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318" y="305520"/>
            <a:ext cx="6818313"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2848489654"/>
      </p:ext>
    </p:extLst>
  </p:cSld>
  <p:clrMapOvr>
    <a:masterClrMapping/>
  </p:clrMapOvr>
  <p:transition>
    <p:circl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059657"/>
            <a:ext cx="8305800" cy="33218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5" name="Slide Number Placeholder 4"/>
          <p:cNvSpPr>
            <a:spLocks noGrp="1"/>
          </p:cNvSpPr>
          <p:nvPr>
            <p:ph type="sldNum" sz="quarter" idx="15"/>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3835314372"/>
      </p:ext>
    </p:extLst>
  </p:cSld>
  <p:clrMapOvr>
    <a:masterClrMapping/>
  </p:clrMapOvr>
  <p:transition>
    <p:circl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491857"/>
            <a:ext cx="8305800" cy="288964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274" y="996554"/>
            <a:ext cx="8305200"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endParaRPr lang="en-US" dirty="0" smtClean="0"/>
          </a:p>
        </p:txBody>
      </p:sp>
      <p:sp>
        <p:nvSpPr>
          <p:cNvPr id="5" name="Slide Number Placeholder 4"/>
          <p:cNvSpPr>
            <a:spLocks noGrp="1"/>
          </p:cNvSpPr>
          <p:nvPr>
            <p:ph type="sldNum" sz="quarter" idx="15"/>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3045848040"/>
      </p:ext>
    </p:extLst>
  </p:cSld>
  <p:clrMapOvr>
    <a:masterClrMapping/>
  </p:clrMapOvr>
  <p:transition>
    <p:circl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059658"/>
            <a:ext cx="8305800" cy="23953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275" y="3505804"/>
            <a:ext cx="8305800" cy="875779"/>
          </a:xfrm>
          <a:prstGeom prst="rect">
            <a:avLst/>
          </a:prstGeom>
        </p:spPr>
        <p:txBody>
          <a:bodyPr lIns="0" rIns="0" anchor="t">
            <a:noAutofit/>
          </a:bodyPr>
          <a:lstStyle>
            <a:lvl1pPr marL="269861" indent="-269861">
              <a:spcAft>
                <a:spcPts val="500"/>
              </a:spcAft>
              <a:buClr>
                <a:schemeClr val="accent1"/>
              </a:buClr>
              <a:buFont typeface="Arial"/>
              <a:buChar char="•"/>
              <a:defRPr sz="1400" b="1">
                <a:solidFill>
                  <a:srgbClr val="008C7D"/>
                </a:solidFill>
              </a:defRPr>
            </a:lvl1pPr>
            <a:lvl2pPr marL="539690" indent="-269861">
              <a:spcAft>
                <a:spcPts val="500"/>
              </a:spcAft>
              <a:defRPr sz="1100"/>
            </a:lvl2pPr>
            <a:lvl3pPr marL="809540" indent="-269861">
              <a:spcAft>
                <a:spcPts val="500"/>
              </a:spcAft>
              <a:buClr>
                <a:schemeClr val="tx2"/>
              </a:buClr>
              <a:defRPr sz="1100"/>
            </a:lvl3pPr>
            <a:lvl4pPr marL="1079379" indent="-269861">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
        <p:nvSpPr>
          <p:cNvPr id="5" name="Slide Number Placeholder 4"/>
          <p:cNvSpPr>
            <a:spLocks noGrp="1"/>
          </p:cNvSpPr>
          <p:nvPr>
            <p:ph type="sldNum" sz="quarter" idx="17"/>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545173739"/>
      </p:ext>
    </p:extLst>
  </p:cSld>
  <p:clrMapOvr>
    <a:masterClrMapping/>
  </p:clrMapOvr>
  <p:transition>
    <p:circl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9" y="1059657"/>
            <a:ext cx="4073525" cy="332184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59" y="1059656"/>
            <a:ext cx="4079875" cy="3321843"/>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
        <p:nvSpPr>
          <p:cNvPr id="8" name="Slide Number Placeholder 7"/>
          <p:cNvSpPr>
            <a:spLocks noGrp="1"/>
          </p:cNvSpPr>
          <p:nvPr>
            <p:ph type="sldNum" sz="quarter" idx="14"/>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344640862"/>
      </p:ext>
    </p:extLst>
  </p:cSld>
  <p:clrMapOvr>
    <a:masterClrMapping/>
  </p:clrMapOvr>
  <p:transition>
    <p:circl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996554"/>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endParaRPr lang="en-US" dirty="0" smtClean="0"/>
          </a:p>
        </p:txBody>
      </p:sp>
      <p:sp>
        <p:nvSpPr>
          <p:cNvPr id="4" name="Content Placeholder 3"/>
          <p:cNvSpPr>
            <a:spLocks noGrp="1"/>
          </p:cNvSpPr>
          <p:nvPr>
            <p:ph sz="half" idx="2"/>
          </p:nvPr>
        </p:nvSpPr>
        <p:spPr>
          <a:xfrm>
            <a:off x="422276" y="1491857"/>
            <a:ext cx="4075113" cy="288964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98" y="996554"/>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endParaRPr lang="en-US" dirty="0" smtClean="0"/>
          </a:p>
        </p:txBody>
      </p:sp>
      <p:sp>
        <p:nvSpPr>
          <p:cNvPr id="6" name="Content Placeholder 5"/>
          <p:cNvSpPr>
            <a:spLocks noGrp="1"/>
          </p:cNvSpPr>
          <p:nvPr>
            <p:ph sz="quarter" idx="4"/>
          </p:nvPr>
        </p:nvSpPr>
        <p:spPr>
          <a:xfrm>
            <a:off x="4645098" y="1491857"/>
            <a:ext cx="4083049" cy="288964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3"/>
          </p:nvPr>
        </p:nvSpPr>
        <p:spPr/>
        <p:txBody>
          <a:bodyPr/>
          <a:lstStyle/>
          <a:p>
            <a:endParaRPr lang="en-GB">
              <a:solidFill>
                <a:srgbClr val="4B3232"/>
              </a:solidFill>
            </a:endParaRPr>
          </a:p>
        </p:txBody>
      </p:sp>
      <p:sp>
        <p:nvSpPr>
          <p:cNvPr id="10" name="Slide Number Placeholder 9"/>
          <p:cNvSpPr>
            <a:spLocks noGrp="1"/>
          </p:cNvSpPr>
          <p:nvPr>
            <p:ph type="sldNum" sz="quarter" idx="14"/>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2126655816"/>
      </p:ext>
    </p:extLst>
  </p:cSld>
  <p:clrMapOvr>
    <a:masterClrMapping/>
  </p:clrMapOvr>
  <p:transition>
    <p:circl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defTabSz="456926"/>
            <a:endParaRPr lang="en-GB" dirty="0" err="1" smtClean="0">
              <a:solidFill>
                <a:prstClr val="white"/>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
        <p:nvSpPr>
          <p:cNvPr id="6" name="Slide Number Placeholder 5"/>
          <p:cNvSpPr>
            <a:spLocks noGrp="1"/>
          </p:cNvSpPr>
          <p:nvPr>
            <p:ph type="sldNum" sz="quarter" idx="14"/>
          </p:nvPr>
        </p:nvSpPr>
        <p:spPr/>
        <p:txBody>
          <a:bodyPr/>
          <a:lstStyle/>
          <a:p>
            <a:fld id="{4287BD0F-F3F5-493B-B810-4775A71055D5}"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2722310053"/>
      </p:ext>
    </p:extLst>
  </p:cSld>
  <p:clrMapOvr>
    <a:masterClrMapping/>
  </p:clrMapOvr>
  <p:transition>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13721744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281683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7652434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580198925"/>
              </p:ext>
            </p:extLst>
          </p:nvPr>
        </p:nvGraphicFramePr>
        <p:xfrm>
          <a:off x="1591" y="1589"/>
          <a:ext cx="1587" cy="1587"/>
        </p:xfrm>
        <a:graphic>
          <a:graphicData uri="http://schemas.openxmlformats.org/presentationml/2006/ole">
            <p:oleObj spid="_x0000_s67935"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noProof="0" smtClean="0"/>
              <a:pPr/>
              <a:t>17/04/2019</a:t>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pPr/>
              <a:t>‹#›</a:t>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36434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2908255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004685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083293356"/>
              </p:ext>
            </p:extLst>
          </p:nvPr>
        </p:nvGraphicFramePr>
        <p:xfrm>
          <a:off x="1591" y="1192"/>
          <a:ext cx="1587" cy="1190"/>
        </p:xfrm>
        <a:graphic>
          <a:graphicData uri="http://schemas.openxmlformats.org/presentationml/2006/ole">
            <p:oleObj spid="_x0000_s57710"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741357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0958039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6383820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514655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518292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26887506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421196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2363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4259640018"/>
              </p:ext>
            </p:extLst>
          </p:nvPr>
        </p:nvGraphicFramePr>
        <p:xfrm>
          <a:off x="1591" y="1589"/>
          <a:ext cx="1587" cy="1587"/>
        </p:xfrm>
        <a:graphic>
          <a:graphicData uri="http://schemas.openxmlformats.org/presentationml/2006/ole">
            <p:oleObj spid="_x0000_s65892"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noProof="0" smtClean="0"/>
              <a:pPr/>
              <a:t>17/04/2019</a:t>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pPr/>
              <a:t>‹#›</a:t>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05733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8532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765544172"/>
              </p:ext>
            </p:extLst>
          </p:nvPr>
        </p:nvGraphicFramePr>
        <p:xfrm>
          <a:off x="1591" y="1192"/>
          <a:ext cx="1587" cy="1190"/>
        </p:xfrm>
        <a:graphic>
          <a:graphicData uri="http://schemas.openxmlformats.org/presentationml/2006/ole">
            <p:oleObj spid="_x0000_s58734"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205516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Tree>
    <p:extLst>
      <p:ext uri="{BB962C8B-B14F-4D97-AF65-F5344CB8AC3E}">
        <p14:creationId xmlns="" xmlns:p14="http://schemas.microsoft.com/office/powerpoint/2010/main" val="253509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Tree>
    <p:extLst>
      <p:ext uri="{BB962C8B-B14F-4D97-AF65-F5344CB8AC3E}">
        <p14:creationId xmlns="" xmlns:p14="http://schemas.microsoft.com/office/powerpoint/2010/main" val="4241514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007206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7"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7"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826793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2042916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539907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30577740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2125608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032218222"/>
              </p:ext>
            </p:extLst>
          </p:nvPr>
        </p:nvGraphicFramePr>
        <p:xfrm>
          <a:off x="1591" y="1589"/>
          <a:ext cx="1587" cy="1587"/>
        </p:xfrm>
        <a:graphic>
          <a:graphicData uri="http://schemas.openxmlformats.org/presentationml/2006/ole">
            <p:oleObj spid="_x0000_s13730"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noProof="0" smtClean="0"/>
              <a:pPr/>
              <a:t>17/04/2019</a:t>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pPr/>
              <a:t>‹#›</a:t>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81511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346030561"/>
              </p:ext>
            </p:extLst>
          </p:nvPr>
        </p:nvGraphicFramePr>
        <p:xfrm>
          <a:off x="1591" y="1192"/>
          <a:ext cx="1587" cy="1190"/>
        </p:xfrm>
        <a:graphic>
          <a:graphicData uri="http://schemas.openxmlformats.org/presentationml/2006/ole">
            <p:oleObj spid="_x0000_s60782"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169504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4073403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944605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247046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380083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3" name="Inhaltsplatzhalter 2"/>
          <p:cNvSpPr>
            <a:spLocks noGrp="1"/>
          </p:cNvSpPr>
          <p:nvPr>
            <p:ph idx="1"/>
          </p:nvPr>
        </p:nvSpPr>
        <p:spPr>
          <a:xfrm>
            <a:off x="177162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912139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864762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324477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956243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121043327"/>
              </p:ext>
            </p:extLst>
          </p:nvPr>
        </p:nvGraphicFramePr>
        <p:xfrm>
          <a:off x="1591" y="1192"/>
          <a:ext cx="1587" cy="1190"/>
        </p:xfrm>
        <a:graphic>
          <a:graphicData uri="http://schemas.openxmlformats.org/presentationml/2006/ole">
            <p:oleObj spid="_x0000_s61806"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341961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noProof="0" smtClean="0"/>
              <a:pPr/>
              <a:t>17/04/2019</a:t>
            </a:fld>
            <a:endParaRPr lang="en-GB" noProof="0" dirty="0"/>
          </a:p>
        </p:txBody>
      </p:sp>
      <p:sp>
        <p:nvSpPr>
          <p:cNvPr id="6" name="Fußzeilenplatzhalter 5"/>
          <p:cNvSpPr>
            <a:spLocks noGrp="1"/>
          </p:cNvSpPr>
          <p:nvPr>
            <p:ph type="ftr" sz="quarter" idx="13"/>
          </p:nvPr>
        </p:nvSpPr>
        <p:spPr/>
        <p:txBody>
          <a:bodyPr/>
          <a:lstStyle/>
          <a:p>
            <a:r>
              <a:rPr lang="en-GB" noProof="0" smtClean="0"/>
              <a:t>Presentation title, date, author</a:t>
            </a:r>
            <a:endParaRPr lang="en-GB" noProof="0" dirty="0"/>
          </a:p>
        </p:txBody>
      </p:sp>
      <p:sp>
        <p:nvSpPr>
          <p:cNvPr id="7" name="Foliennummernplatzhalter 6"/>
          <p:cNvSpPr>
            <a:spLocks noGrp="1"/>
          </p:cNvSpPr>
          <p:nvPr>
            <p:ph type="sldNum" sz="quarter" idx="14"/>
          </p:nvPr>
        </p:nvSpPr>
        <p:spPr/>
        <p:txBody>
          <a:bodyPr/>
          <a:lstStyle/>
          <a:p>
            <a:fld id="{143B55C4-4F5A-416B-997D-6CE47EB0A945}" type="slidenum">
              <a:rPr lang="en-GB" noProof="0" smtClean="0"/>
              <a:pPr/>
              <a:t>‹#›</a:t>
            </a:fld>
            <a:endParaRPr lang="en-GB" noProof="0" dirty="0"/>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395497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Tree>
    <p:extLst>
      <p:ext uri="{BB962C8B-B14F-4D97-AF65-F5344CB8AC3E}">
        <p14:creationId xmlns="" xmlns:p14="http://schemas.microsoft.com/office/powerpoint/2010/main" val="2775932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Tree>
    <p:extLst>
      <p:ext uri="{BB962C8B-B14F-4D97-AF65-F5344CB8AC3E}">
        <p14:creationId xmlns="" xmlns:p14="http://schemas.microsoft.com/office/powerpoint/2010/main" val="2611302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04423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7"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7"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856058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84477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3319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40810842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3482139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216509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183780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481622352"/>
              </p:ext>
            </p:extLst>
          </p:nvPr>
        </p:nvGraphicFramePr>
        <p:xfrm>
          <a:off x="1591" y="1589"/>
          <a:ext cx="1587" cy="1587"/>
        </p:xfrm>
        <a:graphic>
          <a:graphicData uri="http://schemas.openxmlformats.org/presentationml/2006/ole">
            <p:oleObj spid="_x0000_s2476"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noProof="0" smtClean="0"/>
              <a:pPr/>
              <a:t>17/04/2019</a:t>
            </a:fld>
            <a:endParaRPr lang="en-GB" noProof="0" dirty="0"/>
          </a:p>
        </p:txBody>
      </p:sp>
      <p:sp>
        <p:nvSpPr>
          <p:cNvPr id="6" name="Fußzeilenplatzhalter 5"/>
          <p:cNvSpPr>
            <a:spLocks noGrp="1"/>
          </p:cNvSpPr>
          <p:nvPr>
            <p:ph type="ftr" sz="quarter" idx="13"/>
          </p:nvPr>
        </p:nvSpPr>
        <p:spPr/>
        <p:txBody>
          <a:bodyPr/>
          <a:lstStyle/>
          <a:p>
            <a:r>
              <a:rPr lang="en-GB" noProof="0" smtClean="0"/>
              <a:t>Presentation title, date, author</a:t>
            </a:r>
            <a:endParaRPr lang="en-GB" noProof="0" dirty="0"/>
          </a:p>
        </p:txBody>
      </p:sp>
      <p:sp>
        <p:nvSpPr>
          <p:cNvPr id="7" name="Foliennummernplatzhalter 6"/>
          <p:cNvSpPr>
            <a:spLocks noGrp="1"/>
          </p:cNvSpPr>
          <p:nvPr>
            <p:ph type="sldNum" sz="quarter" idx="14"/>
          </p:nvPr>
        </p:nvSpPr>
        <p:spPr/>
        <p:txBody>
          <a:bodyPr/>
          <a:lstStyle/>
          <a:p>
            <a:fld id="{143B55C4-4F5A-416B-997D-6CE47EB0A945}" type="slidenum">
              <a:rPr lang="en-GB" noProof="0" smtClean="0"/>
              <a:pPr/>
              <a:t>‹#›</a:t>
            </a:fld>
            <a:endParaRPr lang="en-GB" noProof="0" dirty="0"/>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3479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5592433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441322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664373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2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636226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551342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54771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96171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18729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291979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1485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3020902468"/>
              </p:ext>
            </p:extLst>
          </p:nvPr>
        </p:nvGraphicFramePr>
        <p:xfrm>
          <a:off x="1591" y="1589"/>
          <a:ext cx="1587" cy="1587"/>
        </p:xfrm>
        <a:graphic>
          <a:graphicData uri="http://schemas.openxmlformats.org/presentationml/2006/ole">
            <p:oleObj spid="_x0000_s5551"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noProof="0" smtClean="0"/>
              <a:pPr/>
              <a:t>17/04/2019</a:t>
            </a:fld>
            <a:endParaRPr lang="en-GB" noProof="0" dirty="0"/>
          </a:p>
        </p:txBody>
      </p:sp>
      <p:sp>
        <p:nvSpPr>
          <p:cNvPr id="3" name="Fußzeilenplatzhalter 2"/>
          <p:cNvSpPr>
            <a:spLocks noGrp="1"/>
          </p:cNvSpPr>
          <p:nvPr>
            <p:ph type="ftr" sz="quarter" idx="11"/>
          </p:nvPr>
        </p:nvSpPr>
        <p:spPr/>
        <p:txBody>
          <a:bodyPr/>
          <a:lstStyle/>
          <a:p>
            <a:r>
              <a:rPr lang="en-GB" noProof="0" smtClean="0"/>
              <a:t>Presentation title, date, author</a:t>
            </a:r>
            <a:endParaRPr lang="en-GB" noProof="0" dirty="0"/>
          </a:p>
        </p:txBody>
      </p:sp>
      <p:sp>
        <p:nvSpPr>
          <p:cNvPr id="4" name="Foliennummernplatzhalter 3"/>
          <p:cNvSpPr>
            <a:spLocks noGrp="1"/>
          </p:cNvSpPr>
          <p:nvPr>
            <p:ph type="sldNum" sz="quarter" idx="12"/>
          </p:nvPr>
        </p:nvSpPr>
        <p:spPr/>
        <p:txBody>
          <a:bodyPr/>
          <a:lstStyle/>
          <a:p>
            <a:fld id="{143B55C4-4F5A-416B-997D-6CE47EB0A945}" type="slidenum">
              <a:rPr lang="en-GB" noProof="0" smtClean="0"/>
              <a:pPr/>
              <a:t>‹#›</a:t>
            </a:fld>
            <a:endParaRPr lang="en-GB" noProof="0" dirty="0"/>
          </a:p>
        </p:txBody>
      </p:sp>
    </p:spTree>
    <p:extLst>
      <p:ext uri="{BB962C8B-B14F-4D97-AF65-F5344CB8AC3E}">
        <p14:creationId xmlns="" xmlns:p14="http://schemas.microsoft.com/office/powerpoint/2010/main" val="14458513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082207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334446" y="4416839"/>
            <a:ext cx="1447364" cy="372483"/>
          </a:xfrm>
          <a:prstGeom prst="rect">
            <a:avLst/>
          </a:prstGeom>
        </p:spPr>
      </p:pic>
    </p:spTree>
    <p:extLst>
      <p:ext uri="{BB962C8B-B14F-4D97-AF65-F5344CB8AC3E}">
        <p14:creationId xmlns="" xmlns:p14="http://schemas.microsoft.com/office/powerpoint/2010/main" val="3165327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334446" y="4416839"/>
            <a:ext cx="1447364" cy="372483"/>
          </a:xfrm>
          <a:prstGeom prst="rect">
            <a:avLst/>
          </a:prstGeom>
        </p:spPr>
      </p:pic>
    </p:spTree>
    <p:extLst>
      <p:ext uri="{BB962C8B-B14F-4D97-AF65-F5344CB8AC3E}">
        <p14:creationId xmlns="" xmlns:p14="http://schemas.microsoft.com/office/powerpoint/2010/main" val="229715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896693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7715018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22076466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014385584"/>
              </p:ext>
            </p:extLst>
          </p:nvPr>
        </p:nvGraphicFramePr>
        <p:xfrm>
          <a:off x="1591" y="1589"/>
          <a:ext cx="1587" cy="1587"/>
        </p:xfrm>
        <a:graphic>
          <a:graphicData uri="http://schemas.openxmlformats.org/presentationml/2006/ole">
            <p:oleObj spid="_x0000_s105797"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noProof="0" smtClean="0"/>
              <a:t>Click to edit Master title style</a:t>
            </a:r>
            <a:endParaRPr lang="en-GB" noProof="0" dirty="0"/>
          </a:p>
        </p:txBody>
      </p:sp>
      <p:pic>
        <p:nvPicPr>
          <p:cNvPr id="10" name="Grafik 9"/>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994746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noProof="0" smtClean="0"/>
              <a:t>Click to edit Master title style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32231664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p:nvPr>
        </p:nvSpPr>
        <p:spPr/>
        <p:txBody>
          <a:bodyPr/>
          <a:lstStyle/>
          <a:p>
            <a:r>
              <a:rPr lang="en-US" altLang="zh-TW" noProof="0" smtClean="0"/>
              <a:t>Click to edit Master title style</a:t>
            </a:r>
            <a:endParaRPr lang="en-GB" noProof="0" dirty="0"/>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pic>
        <p:nvPicPr>
          <p:cNvPr id="14" name="Grafik 1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2502791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noProof="0" smtClean="0"/>
              <a:t>Click to edit Master title style</a:t>
            </a:r>
            <a:endParaRPr lang="en-GB" noProof="0" dirty="0"/>
          </a:p>
        </p:txBody>
      </p:sp>
      <p:pic>
        <p:nvPicPr>
          <p:cNvPr id="15" name="Grafik 1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325863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51073496"/>
              </p:ext>
            </p:extLst>
          </p:nvPr>
        </p:nvGraphicFramePr>
        <p:xfrm>
          <a:off x="1591" y="1192"/>
          <a:ext cx="1587" cy="1190"/>
        </p:xfrm>
        <a:graphic>
          <a:graphicData uri="http://schemas.openxmlformats.org/presentationml/2006/ole">
            <p:oleObj spid="_x0000_s171298" name="think-cell Slide" r:id="rId3" imgW="360" imgH="360" progId="">
              <p:embed/>
            </p:oleObj>
          </a:graphicData>
        </a:graphic>
      </p:graphicFrame>
      <p:sp>
        <p:nvSpPr>
          <p:cNvPr id="4" name="Footer Placeholder 3"/>
          <p:cNvSpPr>
            <a:spLocks noGrp="1"/>
          </p:cNvSpPr>
          <p:nvPr>
            <p:ph type="ftr" sz="quarter" idx="10"/>
          </p:nvPr>
        </p:nvSpPr>
        <p:spPr/>
        <p:txBody>
          <a:bodyPr/>
          <a:lstStyle/>
          <a:p>
            <a:endParaRPr lang="en-GB" dirty="0"/>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pPr/>
              <a:t>‹#›</a:t>
            </a:fld>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smtClean="0">
              <a:solidFill>
                <a:schemeClr val="tx1"/>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smtClean="0">
              <a:solidFill>
                <a:schemeClr val="tx1"/>
              </a:solidFill>
            </a:endParaRPr>
          </a:p>
        </p:txBody>
      </p:sp>
      <p:cxnSp>
        <p:nvCxnSpPr>
          <p:cNvPr id="12" name="Straight Connector 11"/>
          <p:cNvCxnSpPr/>
          <p:nvPr userDrawn="1"/>
        </p:nvCxnSpPr>
        <p:spPr>
          <a:xfrm>
            <a:off x="0" y="86046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07539509"/>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noProof="0" smtClean="0"/>
              <a:t>Click to edit Master title style</a:t>
            </a:r>
            <a:endParaRPr lang="en-GB" noProof="0" dirty="0"/>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1740671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4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noProof="0" smtClean="0"/>
              <a:t>Click to edit Master title style</a:t>
            </a:r>
            <a:endParaRPr lang="en-GB" noProof="0" dirty="0"/>
          </a:p>
        </p:txBody>
      </p:sp>
      <p:pic>
        <p:nvPicPr>
          <p:cNvPr id="14" name="Grafik 1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3805438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197445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330435015"/>
              </p:ext>
            </p:extLst>
          </p:nvPr>
        </p:nvGraphicFramePr>
        <p:xfrm>
          <a:off x="1591" y="1589"/>
          <a:ext cx="1587" cy="1587"/>
        </p:xfrm>
        <a:graphic>
          <a:graphicData uri="http://schemas.openxmlformats.org/presentationml/2006/ole">
            <p:oleObj spid="_x0000_s106821"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01141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816946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32607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6673032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727500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5020098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low vi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30210561"/>
              </p:ext>
            </p:extLst>
          </p:nvPr>
        </p:nvGraphicFramePr>
        <p:xfrm>
          <a:off x="1591" y="1589"/>
          <a:ext cx="1587" cy="1587"/>
        </p:xfrm>
        <a:graphic>
          <a:graphicData uri="http://schemas.openxmlformats.org/presentationml/2006/ole">
            <p:oleObj spid="_x0000_s107845" name="think-cell Slide" r:id="rId3" imgW="360" imgH="360" progId="">
              <p:embed/>
            </p:oleObj>
          </a:graphicData>
        </a:graphic>
      </p:graphicFrame>
      <p:sp>
        <p:nvSpPr>
          <p:cNvPr id="9" name="Title 8"/>
          <p:cNvSpPr>
            <a:spLocks noGrp="1"/>
          </p:cNvSpPr>
          <p:nvPr>
            <p:ph type="title"/>
          </p:nvPr>
        </p:nvSpPr>
        <p:spPr/>
        <p:txBody>
          <a:bodyPr/>
          <a:lstStyle/>
          <a:p>
            <a:r>
              <a:rPr lang="de-DE" smtClean="0"/>
              <a:t>Titelmasterformat durch Klicken bearbeiten</a:t>
            </a:r>
            <a:endParaRPr lang="en-US"/>
          </a:p>
        </p:txBody>
      </p:sp>
      <p:pic>
        <p:nvPicPr>
          <p:cNvPr id="3" name="Picture 11" descr="Vollbild anzeigen">
            <a:hlinkClick r:id="rId4" action="ppaction://hlinksldjump"/>
          </p:cNvPr>
          <p:cNvPicPr preferRelativeResize="0">
            <a:picLocks noChangeArrowheads="1"/>
          </p:cNvPicPr>
          <p:nvPr userDrawn="1"/>
        </p:nvPicPr>
        <p:blipFill>
          <a:blip r:embed="rId5" cstate="email">
            <a:clrChange>
              <a:clrFrom>
                <a:srgbClr val="FFFFFF"/>
              </a:clrFrom>
              <a:clrTo>
                <a:srgbClr val="FFFFFF">
                  <a:alpha val="0"/>
                </a:srgbClr>
              </a:clrTo>
            </a:clrChange>
            <a:lum bright="70000" contrast="-70000"/>
            <a:extLst>
              <a:ext uri="{28A0092B-C50C-407E-A947-70E740481C1C}">
                <a14:useLocalDpi xmlns="" xmlns:a14="http://schemas.microsoft.com/office/drawing/2010/main"/>
              </a:ext>
            </a:extLst>
          </a:blip>
          <a:srcRect/>
          <a:stretch>
            <a:fillRect/>
          </a:stretch>
        </p:blipFill>
        <p:spPr bwMode="auto">
          <a:xfrm>
            <a:off x="8844254" y="510640"/>
            <a:ext cx="288000" cy="216000"/>
          </a:xfrm>
          <a:prstGeom prst="rect">
            <a:avLst/>
          </a:prstGeom>
          <a:noFill/>
          <a:ln>
            <a:noFill/>
          </a:ln>
        </p:spPr>
      </p:pic>
    </p:spTree>
    <p:extLst>
      <p:ext uri="{BB962C8B-B14F-4D97-AF65-F5344CB8AC3E}">
        <p14:creationId xmlns="" xmlns:p14="http://schemas.microsoft.com/office/powerpoint/2010/main" val="42807633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162297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204117" y="4910710"/>
            <a:ext cx="65" cy="153888"/>
          </a:xfrm>
        </p:spPr>
        <p:txBody>
          <a:bodyPr/>
          <a:lstStyle>
            <a:lvl1pPr>
              <a:defRPr>
                <a:latin typeface="Calibri"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Calibri" pitchFamily="34" charset="0"/>
              </a:defRPr>
            </a:lvl1pPr>
          </a:lstStyle>
          <a:p>
            <a:r>
              <a:rPr lang="en-US" dirty="0" smtClean="0"/>
              <a:t> Business Review Template - Confidential</a:t>
            </a:r>
            <a:endParaRPr lang="en-US" dirty="0"/>
          </a:p>
        </p:txBody>
      </p:sp>
    </p:spTree>
    <p:extLst>
      <p:ext uri="{BB962C8B-B14F-4D97-AF65-F5344CB8AC3E}">
        <p14:creationId xmlns="" xmlns:p14="http://schemas.microsoft.com/office/powerpoint/2010/main" val="1122982682"/>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5435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2359746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89139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14667619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1286714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4221374891"/>
              </p:ext>
            </p:extLst>
          </p:nvPr>
        </p:nvGraphicFramePr>
        <p:xfrm>
          <a:off x="1591" y="1589"/>
          <a:ext cx="1587" cy="1587"/>
        </p:xfrm>
        <a:graphic>
          <a:graphicData uri="http://schemas.openxmlformats.org/presentationml/2006/ole">
            <p:oleObj spid="_x0000_s137538"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1693184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1734283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815602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586255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46623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 Business Review Template - Confidential</a:t>
            </a:r>
            <a:endParaRPr lang="en-US" dirty="0"/>
          </a:p>
        </p:txBody>
      </p:sp>
    </p:spTree>
    <p:extLst>
      <p:ext uri="{BB962C8B-B14F-4D97-AF65-F5344CB8AC3E}">
        <p14:creationId xmlns="" xmlns:p14="http://schemas.microsoft.com/office/powerpoint/2010/main" val="3795210761"/>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2367733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71910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710938420"/>
              </p:ext>
            </p:extLst>
          </p:nvPr>
        </p:nvGraphicFramePr>
        <p:xfrm>
          <a:off x="1591" y="1589"/>
          <a:ext cx="1587" cy="1587"/>
        </p:xfrm>
        <a:graphic>
          <a:graphicData uri="http://schemas.openxmlformats.org/presentationml/2006/ole">
            <p:oleObj spid="_x0000_s138562"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842247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45413932"/>
              </p:ext>
            </p:extLst>
          </p:nvPr>
        </p:nvGraphicFramePr>
        <p:xfrm>
          <a:off x="1591" y="1589"/>
          <a:ext cx="1587" cy="1587"/>
        </p:xfrm>
        <a:graphic>
          <a:graphicData uri="http://schemas.openxmlformats.org/presentationml/2006/ole">
            <p:oleObj spid="_x0000_s139586"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91520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632051632"/>
              </p:ext>
            </p:extLst>
          </p:nvPr>
        </p:nvGraphicFramePr>
        <p:xfrm>
          <a:off x="1591" y="1589"/>
          <a:ext cx="1587" cy="1587"/>
        </p:xfrm>
        <a:graphic>
          <a:graphicData uri="http://schemas.openxmlformats.org/presentationml/2006/ole">
            <p:oleObj spid="_x0000_s140610"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90512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647412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741916169"/>
              </p:ext>
            </p:extLst>
          </p:nvPr>
        </p:nvGraphicFramePr>
        <p:xfrm>
          <a:off x="1591" y="1589"/>
          <a:ext cx="1587" cy="1587"/>
        </p:xfrm>
        <a:graphic>
          <a:graphicData uri="http://schemas.openxmlformats.org/presentationml/2006/ole">
            <p:oleObj spid="_x0000_s141634"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774302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1454972221"/>
              </p:ext>
            </p:extLst>
          </p:nvPr>
        </p:nvGraphicFramePr>
        <p:xfrm>
          <a:off x="1591" y="1589"/>
          <a:ext cx="1587" cy="1587"/>
        </p:xfrm>
        <a:graphic>
          <a:graphicData uri="http://schemas.openxmlformats.org/presentationml/2006/ole">
            <p:oleObj spid="_x0000_s142658"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761510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 xmlns:p14="http://schemas.microsoft.com/office/powerpoint/2010/main" val="878952430"/>
              </p:ext>
            </p:extLst>
          </p:nvPr>
        </p:nvGraphicFramePr>
        <p:xfrm>
          <a:off x="1" y="63"/>
          <a:ext cx="158750" cy="119063"/>
        </p:xfrm>
        <a:graphic>
          <a:graphicData uri="http://schemas.openxmlformats.org/presentationml/2006/ole">
            <p:oleObj spid="_x0000_s143682" name="think-cell Slide" r:id="rId7" imgW="360" imgH="360" progId="">
              <p:embed/>
            </p:oleObj>
          </a:graphicData>
        </a:graphic>
      </p:graphicFrame>
      <p:sp>
        <p:nvSpPr>
          <p:cNvPr id="7" name="Text Placeholder 6"/>
          <p:cNvSpPr>
            <a:spLocks noGrp="1"/>
          </p:cNvSpPr>
          <p:nvPr>
            <p:ph type="body" sz="quarter" idx="12"/>
            <p:custDataLst>
              <p:tags r:id="rId2"/>
            </p:custDataLst>
          </p:nvPr>
        </p:nvSpPr>
        <p:spPr>
          <a:xfrm>
            <a:off x="358777" y="944184"/>
            <a:ext cx="8434388" cy="3649265"/>
          </a:xfrm>
        </p:spPr>
        <p:txBody>
          <a:bodyPr/>
          <a:lstStyle>
            <a:lvl1pPr>
              <a:buClr>
                <a:schemeClr val="accent1"/>
              </a:buClr>
              <a:defRPr>
                <a:latin typeface="Calibri" pitchFamily="34" charset="0"/>
              </a:defRPr>
            </a:lvl1pPr>
            <a:lvl2pPr>
              <a:buClr>
                <a:schemeClr val="accent1"/>
              </a:buClr>
              <a:defRPr>
                <a:latin typeface="Calibri" pitchFamily="34" charset="0"/>
              </a:defRPr>
            </a:lvl2pPr>
            <a:lvl3pPr>
              <a:buClr>
                <a:schemeClr val="accent1"/>
              </a:buClr>
              <a:defRPr>
                <a:latin typeface="Calibri" pitchFamily="34" charset="0"/>
              </a:defRPr>
            </a:lvl3pPr>
            <a:lvl4pPr>
              <a:buClr>
                <a:schemeClr val="accent1"/>
              </a:buClr>
              <a:defRPr>
                <a:latin typeface="Calibri" pitchFamily="34" charset="0"/>
              </a:defRPr>
            </a:lvl4pPr>
            <a:lvl5pPr>
              <a:buClr>
                <a:schemeClr val="accent1"/>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custDataLst>
              <p:tags r:id="rId3"/>
            </p:custDataLst>
          </p:nvPr>
        </p:nvSpPr>
        <p:spPr/>
        <p:txBody>
          <a:bodyPr/>
          <a:lstStyle>
            <a:lvl1pPr>
              <a:defRPr>
                <a:latin typeface="Calibri"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custDataLst>
              <p:tags r:id="rId4"/>
            </p:custDataLst>
          </p:nvPr>
        </p:nvSpPr>
        <p:spPr>
          <a:xfrm>
            <a:off x="8204117" y="4910710"/>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5" name="Footer Placeholder 4"/>
          <p:cNvSpPr>
            <a:spLocks noGrp="1"/>
          </p:cNvSpPr>
          <p:nvPr>
            <p:ph type="ftr" sz="quarter" idx="11"/>
            <p:custDataLst>
              <p:tags r:id="rId5"/>
            </p:custDataLst>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2220408852"/>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9" hidden="1"/>
          <p:cNvGraphicFramePr>
            <a:graphicFrameLocks noChangeAspect="1"/>
          </p:cNvGraphicFramePr>
          <p:nvPr userDrawn="1"/>
        </p:nvGraphicFramePr>
        <p:xfrm>
          <a:off x="1591" y="1192"/>
          <a:ext cx="1587" cy="1190"/>
        </p:xfrm>
        <a:graphic>
          <a:graphicData uri="http://schemas.openxmlformats.org/presentationml/2006/ole">
            <p:oleObj spid="_x0000_s144706" name="think-cell Slide" r:id="rId3" imgW="360" imgH="360" progId="">
              <p:embed/>
            </p:oleObj>
          </a:graphicData>
        </a:graphic>
      </p:graphicFrame>
      <p:sp>
        <p:nvSpPr>
          <p:cNvPr id="3" name="Rectangle 92"/>
          <p:cNvSpPr>
            <a:spLocks noChangeArrowheads="1"/>
          </p:cNvSpPr>
          <p:nvPr/>
        </p:nvSpPr>
        <p:spPr bwMode="auto">
          <a:xfrm>
            <a:off x="0" y="0"/>
            <a:ext cx="9144000" cy="74176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94" tIns="45697" rIns="91394" bIns="45697" anchor="ctr"/>
          <a:lstStyle>
            <a:lvl1pPr>
              <a:defRPr sz="1400">
                <a:solidFill>
                  <a:schemeClr val="tx1"/>
                </a:solidFill>
                <a:latin typeface="BISansCond" pitchFamily="2" charset="0"/>
              </a:defRPr>
            </a:lvl1pPr>
            <a:lvl2pPr marL="742950" indent="-285750">
              <a:defRPr sz="1400">
                <a:solidFill>
                  <a:schemeClr val="tx1"/>
                </a:solidFill>
                <a:latin typeface="BISansCond" pitchFamily="2" charset="0"/>
              </a:defRPr>
            </a:lvl2pPr>
            <a:lvl3pPr marL="1143000" indent="-228600">
              <a:defRPr sz="1400">
                <a:solidFill>
                  <a:schemeClr val="tx1"/>
                </a:solidFill>
                <a:latin typeface="BISansCond" pitchFamily="2" charset="0"/>
              </a:defRPr>
            </a:lvl3pPr>
            <a:lvl4pPr marL="1600200" indent="-228600">
              <a:defRPr sz="1400">
                <a:solidFill>
                  <a:schemeClr val="tx1"/>
                </a:solidFill>
                <a:latin typeface="BISansCond" pitchFamily="2" charset="0"/>
              </a:defRPr>
            </a:lvl4pPr>
            <a:lvl5pPr marL="2057400" indent="-228600">
              <a:defRPr sz="1400">
                <a:solidFill>
                  <a:schemeClr val="tx1"/>
                </a:solidFill>
                <a:latin typeface="BISansCond" pitchFamily="2" charset="0"/>
              </a:defRPr>
            </a:lvl5pPr>
            <a:lvl6pPr marL="2514600" indent="-228600" eaLnBrk="0" fontAlgn="base" hangingPunct="0">
              <a:spcBef>
                <a:spcPct val="0"/>
              </a:spcBef>
              <a:spcAft>
                <a:spcPct val="0"/>
              </a:spcAft>
              <a:defRPr sz="1400">
                <a:solidFill>
                  <a:schemeClr val="tx1"/>
                </a:solidFill>
                <a:latin typeface="BISansCond" pitchFamily="2" charset="0"/>
              </a:defRPr>
            </a:lvl6pPr>
            <a:lvl7pPr marL="2971800" indent="-228600" eaLnBrk="0" fontAlgn="base" hangingPunct="0">
              <a:spcBef>
                <a:spcPct val="0"/>
              </a:spcBef>
              <a:spcAft>
                <a:spcPct val="0"/>
              </a:spcAft>
              <a:defRPr sz="1400">
                <a:solidFill>
                  <a:schemeClr val="tx1"/>
                </a:solidFill>
                <a:latin typeface="BISansCond" pitchFamily="2" charset="0"/>
              </a:defRPr>
            </a:lvl7pPr>
            <a:lvl8pPr marL="3429000" indent="-228600" eaLnBrk="0" fontAlgn="base" hangingPunct="0">
              <a:spcBef>
                <a:spcPct val="0"/>
              </a:spcBef>
              <a:spcAft>
                <a:spcPct val="0"/>
              </a:spcAft>
              <a:defRPr sz="1400">
                <a:solidFill>
                  <a:schemeClr val="tx1"/>
                </a:solidFill>
                <a:latin typeface="BISansCond" pitchFamily="2" charset="0"/>
              </a:defRPr>
            </a:lvl8pPr>
            <a:lvl9pPr marL="3886200" indent="-228600" eaLnBrk="0" fontAlgn="base" hangingPunct="0">
              <a:spcBef>
                <a:spcPct val="0"/>
              </a:spcBef>
              <a:spcAft>
                <a:spcPct val="0"/>
              </a:spcAft>
              <a:defRPr sz="1400">
                <a:solidFill>
                  <a:schemeClr val="tx1"/>
                </a:solidFill>
                <a:latin typeface="BISansCond" pitchFamily="2" charset="0"/>
              </a:defRPr>
            </a:lvl9pPr>
          </a:lstStyle>
          <a:p>
            <a:pPr eaLnBrk="0" fontAlgn="base" hangingPunct="0">
              <a:spcBef>
                <a:spcPct val="0"/>
              </a:spcBef>
              <a:spcAft>
                <a:spcPct val="0"/>
              </a:spcAft>
              <a:defRPr/>
            </a:pPr>
            <a:endParaRPr lang="en-AU" altLang="zh-TW" dirty="0" smtClean="0">
              <a:solidFill>
                <a:srgbClr val="000000"/>
              </a:solidFill>
              <a:ea typeface="新細明體" pitchFamily="18" charset="-120"/>
            </a:endParaRPr>
          </a:p>
        </p:txBody>
      </p:sp>
      <p:pic>
        <p:nvPicPr>
          <p:cNvPr id="4" name="Picture 121"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23"/>
            <a:ext cx="1460500" cy="33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6"/>
          <p:cNvSpPr>
            <a:spLocks noGrp="1" noChangeArrowheads="1"/>
          </p:cNvSpPr>
          <p:nvPr>
            <p:ph type="dt" sz="half" idx="10"/>
          </p:nvPr>
        </p:nvSpPr>
        <p:spPr>
          <a:xfrm>
            <a:off x="7234306" y="4910710"/>
            <a:ext cx="969816" cy="153888"/>
          </a:xfrm>
        </p:spPr>
        <p:txBody>
          <a:bodyPr/>
          <a:lstStyle>
            <a:lvl1pPr>
              <a:defRPr/>
            </a:lvl1pPr>
          </a:lstStyle>
          <a:p>
            <a:pPr>
              <a:defRPr/>
            </a:pPr>
            <a:fld id="{BF1CE532-4E04-4921-87A7-ADE31730D902}" type="datetime4">
              <a:rPr lang="en-GB" altLang="zh-TW">
                <a:solidFill>
                  <a:prstClr val="white">
                    <a:lumMod val="50000"/>
                  </a:prstClr>
                </a:solidFill>
              </a:rPr>
              <a:pPr>
                <a:defRPr/>
              </a:pPr>
              <a:t>17 April 2019</a:t>
            </a:fld>
            <a:endParaRPr lang="en-GB" altLang="zh-TW" dirty="0">
              <a:solidFill>
                <a:prstClr val="white">
                  <a:lumMod val="50000"/>
                </a:prstClr>
              </a:solidFill>
            </a:endParaRPr>
          </a:p>
        </p:txBody>
      </p:sp>
      <p:sp>
        <p:nvSpPr>
          <p:cNvPr id="6" name="Rectangle 97"/>
          <p:cNvSpPr>
            <a:spLocks noGrp="1" noChangeArrowheads="1"/>
          </p:cNvSpPr>
          <p:nvPr>
            <p:ph type="ftr" sz="quarter" idx="11"/>
          </p:nvPr>
        </p:nvSpPr>
        <p:spPr/>
        <p:txBody>
          <a:bodyPr/>
          <a:lstStyle>
            <a:lvl1pPr>
              <a:defRPr>
                <a:ea typeface="新細明體" pitchFamily="18" charset="-120"/>
              </a:defRPr>
            </a:lvl1pPr>
          </a:lstStyle>
          <a:p>
            <a:pPr>
              <a:defRPr/>
            </a:pPr>
            <a:r>
              <a:rPr lang="en-GB" altLang="zh-TW">
                <a:solidFill>
                  <a:prstClr val="white">
                    <a:lumMod val="50000"/>
                  </a:prstClr>
                </a:solidFill>
              </a:rPr>
              <a:t>Dec 2015 Brand Team  Meeting</a:t>
            </a:r>
          </a:p>
        </p:txBody>
      </p:sp>
      <p:sp>
        <p:nvSpPr>
          <p:cNvPr id="7" name="Rectangle 6"/>
          <p:cNvSpPr>
            <a:spLocks noGrp="1" noChangeArrowheads="1"/>
          </p:cNvSpPr>
          <p:nvPr>
            <p:ph type="sldNum" sz="quarter" idx="12"/>
          </p:nvPr>
        </p:nvSpPr>
        <p:spPr/>
        <p:txBody>
          <a:bodyPr/>
          <a:lstStyle>
            <a:lvl1pPr>
              <a:defRPr/>
            </a:lvl1pPr>
          </a:lstStyle>
          <a:p>
            <a:pPr>
              <a:defRPr/>
            </a:pPr>
            <a:fld id="{BD03A826-4EC2-4445-B162-57082E94F3B3}" type="slidenum">
              <a:rPr lang="en-GB" altLang="zh-TW">
                <a:solidFill>
                  <a:prstClr val="white">
                    <a:lumMod val="50000"/>
                  </a:prstClr>
                </a:solidFill>
              </a:rPr>
              <a:pPr>
                <a:defRPr/>
              </a:pPr>
              <a:t>‹#›</a:t>
            </a:fld>
            <a:endParaRPr lang="en-GB" altLang="zh-TW" dirty="0">
              <a:solidFill>
                <a:prstClr val="white">
                  <a:lumMod val="50000"/>
                </a:prstClr>
              </a:solidFill>
            </a:endParaRPr>
          </a:p>
        </p:txBody>
      </p:sp>
    </p:spTree>
    <p:extLst>
      <p:ext uri="{BB962C8B-B14F-4D97-AF65-F5344CB8AC3E}">
        <p14:creationId xmlns="" xmlns:p14="http://schemas.microsoft.com/office/powerpoint/2010/main" val="3315690223"/>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0347" y="206034"/>
            <a:ext cx="8111243" cy="500063"/>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19A64-1F7E-4617-B0E0-E4D15B1A2C02}" type="datetime1">
              <a:rPr lang="en-US" smtClean="0">
                <a:solidFill>
                  <a:srgbClr val="000000">
                    <a:tint val="75000"/>
                  </a:srgbClr>
                </a:solidFill>
              </a:rPr>
              <a:pPr/>
              <a:t>4/17/2019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a:xfrm>
            <a:off x="6993308" y="4825692"/>
            <a:ext cx="2133600" cy="273844"/>
          </a:xfrm>
          <a:prstGeom prst="rect">
            <a:avLst/>
          </a:prstGeom>
        </p:spPr>
        <p:txBody>
          <a:bodyPr lIns="91394" tIns="45697" rIns="91394" bIns="45697"/>
          <a:lstStyle/>
          <a:p>
            <a:fld id="{730AF72B-2130-45EA-8AEA-8FAEF15A570D}" type="slidenum">
              <a:rPr lang="en-US">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 xmlns:p14="http://schemas.microsoft.com/office/powerpoint/2010/main" val="31101179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1158709337"/>
              </p:ext>
            </p:extLst>
          </p:nvPr>
        </p:nvGraphicFramePr>
        <p:xfrm>
          <a:off x="1591" y="1589"/>
          <a:ext cx="1587" cy="1587"/>
        </p:xfrm>
        <a:graphic>
          <a:graphicData uri="http://schemas.openxmlformats.org/presentationml/2006/ole">
            <p:oleObj spid="_x0000_s145730"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zh-TW" altLang="en-US" smtClean="0">
                <a:solidFill>
                  <a:srgbClr val="4B3232"/>
                </a:solidFill>
              </a:rPr>
              <a:t>僅供內部同仁訓練使用</a:t>
            </a:r>
            <a:endParaRPr lang="en-GB" dirty="0">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endParaRPr lang="en-US" dirty="0" smtClean="0"/>
          </a:p>
        </p:txBody>
      </p:sp>
    </p:spTree>
    <p:extLst>
      <p:ext uri="{BB962C8B-B14F-4D97-AF65-F5344CB8AC3E}">
        <p14:creationId xmlns="" xmlns:p14="http://schemas.microsoft.com/office/powerpoint/2010/main" val="1612058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06232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1663965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393309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36252543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25588719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062805261"/>
              </p:ext>
            </p:extLst>
          </p:nvPr>
        </p:nvGraphicFramePr>
        <p:xfrm>
          <a:off x="1591" y="1589"/>
          <a:ext cx="1587" cy="1587"/>
        </p:xfrm>
        <a:graphic>
          <a:graphicData uri="http://schemas.openxmlformats.org/presentationml/2006/ole">
            <p:oleObj spid="_x0000_s147778"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029078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247706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047371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7882535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15" name="Subtitle 2"/>
          <p:cNvSpPr>
            <a:spLocks noGrp="1"/>
          </p:cNvSpPr>
          <p:nvPr>
            <p:ph type="subTitle" idx="1"/>
          </p:nvPr>
        </p:nvSpPr>
        <p:spPr>
          <a:xfrm>
            <a:off x="422310"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69" algn="l"/>
              </a:tabLst>
              <a:defRPr sz="1600" baseline="0">
                <a:solidFill>
                  <a:schemeClr val="tx2"/>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pic>
        <p:nvPicPr>
          <p:cNvPr id="11" name="Picture 10" descr="JARD_BM_GLOB_P_RGB.png"/>
          <p:cNvPicPr>
            <a:picLocks/>
          </p:cNvPicPr>
          <p:nvPr userDrawn="1"/>
        </p:nvPicPr>
        <p:blipFill>
          <a:blip r:embed="rId4" cstate="email">
            <a:extLst>
              <a:ext uri="{28A0092B-C50C-407E-A947-70E740481C1C}">
                <a14:useLocalDpi xmlns="" xmlns:a14="http://schemas.microsoft.com/office/drawing/2010/main"/>
              </a:ext>
            </a:extLst>
          </a:blip>
          <a:stretch>
            <a:fillRect/>
          </a:stretch>
        </p:blipFill>
        <p:spPr>
          <a:xfrm>
            <a:off x="411732" y="2586575"/>
            <a:ext cx="1144841" cy="461569"/>
          </a:xfrm>
          <a:prstGeom prst="rect">
            <a:avLst/>
          </a:prstGeom>
        </p:spPr>
      </p:pic>
    </p:spTree>
    <p:extLst>
      <p:ext uri="{BB962C8B-B14F-4D97-AF65-F5344CB8AC3E}">
        <p14:creationId xmlns="" xmlns:p14="http://schemas.microsoft.com/office/powerpoint/2010/main" val="183998300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881837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1444864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759163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745136628"/>
              </p:ext>
            </p:extLst>
          </p:nvPr>
        </p:nvGraphicFramePr>
        <p:xfrm>
          <a:off x="1591" y="1589"/>
          <a:ext cx="1587" cy="1587"/>
        </p:xfrm>
        <a:graphic>
          <a:graphicData uri="http://schemas.openxmlformats.org/presentationml/2006/ole">
            <p:oleObj spid="_x0000_s148802"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48314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305786589"/>
              </p:ext>
            </p:extLst>
          </p:nvPr>
        </p:nvGraphicFramePr>
        <p:xfrm>
          <a:off x="1591" y="1589"/>
          <a:ext cx="1587" cy="1587"/>
        </p:xfrm>
        <a:graphic>
          <a:graphicData uri="http://schemas.openxmlformats.org/presentationml/2006/ole">
            <p:oleObj spid="_x0000_s149826"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874125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534817348"/>
              </p:ext>
            </p:extLst>
          </p:nvPr>
        </p:nvGraphicFramePr>
        <p:xfrm>
          <a:off x="1591" y="1589"/>
          <a:ext cx="1587" cy="1587"/>
        </p:xfrm>
        <a:graphic>
          <a:graphicData uri="http://schemas.openxmlformats.org/presentationml/2006/ole">
            <p:oleObj spid="_x0000_s150850"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87365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565930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358345544"/>
              </p:ext>
            </p:extLst>
          </p:nvPr>
        </p:nvGraphicFramePr>
        <p:xfrm>
          <a:off x="1591" y="1589"/>
          <a:ext cx="1587" cy="1587"/>
        </p:xfrm>
        <a:graphic>
          <a:graphicData uri="http://schemas.openxmlformats.org/presentationml/2006/ole">
            <p:oleObj spid="_x0000_s151874"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151552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1618925314"/>
              </p:ext>
            </p:extLst>
          </p:nvPr>
        </p:nvGraphicFramePr>
        <p:xfrm>
          <a:off x="1591" y="1589"/>
          <a:ext cx="1587" cy="1587"/>
        </p:xfrm>
        <a:graphic>
          <a:graphicData uri="http://schemas.openxmlformats.org/presentationml/2006/ole">
            <p:oleObj spid="_x0000_s152898"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789924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 xmlns:p14="http://schemas.microsoft.com/office/powerpoint/2010/main" val="3030810806"/>
              </p:ext>
            </p:extLst>
          </p:nvPr>
        </p:nvGraphicFramePr>
        <p:xfrm>
          <a:off x="1" y="63"/>
          <a:ext cx="158750" cy="119063"/>
        </p:xfrm>
        <a:graphic>
          <a:graphicData uri="http://schemas.openxmlformats.org/presentationml/2006/ole">
            <p:oleObj spid="_x0000_s153922" name="think-cell Slide" r:id="rId7" imgW="360" imgH="360" progId="">
              <p:embed/>
            </p:oleObj>
          </a:graphicData>
        </a:graphic>
      </p:graphicFrame>
      <p:sp>
        <p:nvSpPr>
          <p:cNvPr id="7" name="Text Placeholder 6"/>
          <p:cNvSpPr>
            <a:spLocks noGrp="1"/>
          </p:cNvSpPr>
          <p:nvPr>
            <p:ph type="body" sz="quarter" idx="12"/>
            <p:custDataLst>
              <p:tags r:id="rId2"/>
            </p:custDataLst>
          </p:nvPr>
        </p:nvSpPr>
        <p:spPr>
          <a:xfrm>
            <a:off x="358777" y="944184"/>
            <a:ext cx="8434388" cy="3649265"/>
          </a:xfrm>
        </p:spPr>
        <p:txBody>
          <a:bodyPr/>
          <a:lstStyle>
            <a:lvl1pPr>
              <a:buClr>
                <a:schemeClr val="accent1"/>
              </a:buClr>
              <a:defRPr>
                <a:latin typeface="Calibri" pitchFamily="34" charset="0"/>
              </a:defRPr>
            </a:lvl1pPr>
            <a:lvl2pPr>
              <a:buClr>
                <a:schemeClr val="accent1"/>
              </a:buClr>
              <a:defRPr>
                <a:latin typeface="Calibri" pitchFamily="34" charset="0"/>
              </a:defRPr>
            </a:lvl2pPr>
            <a:lvl3pPr>
              <a:buClr>
                <a:schemeClr val="accent1"/>
              </a:buClr>
              <a:defRPr>
                <a:latin typeface="Calibri" pitchFamily="34" charset="0"/>
              </a:defRPr>
            </a:lvl3pPr>
            <a:lvl4pPr>
              <a:buClr>
                <a:schemeClr val="accent1"/>
              </a:buClr>
              <a:defRPr>
                <a:latin typeface="Calibri" pitchFamily="34" charset="0"/>
              </a:defRPr>
            </a:lvl4pPr>
            <a:lvl5pPr>
              <a:buClr>
                <a:schemeClr val="accent1"/>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custDataLst>
              <p:tags r:id="rId3"/>
            </p:custDataLst>
          </p:nvPr>
        </p:nvSpPr>
        <p:spPr/>
        <p:txBody>
          <a:bodyPr/>
          <a:lstStyle>
            <a:lvl1pPr>
              <a:defRPr>
                <a:latin typeface="Calibri"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custDataLst>
              <p:tags r:id="rId4"/>
            </p:custDataLst>
          </p:nvPr>
        </p:nvSpPr>
        <p:spPr>
          <a:xfrm>
            <a:off x="8204117" y="4910710"/>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5" name="Footer Placeholder 4"/>
          <p:cNvSpPr>
            <a:spLocks noGrp="1"/>
          </p:cNvSpPr>
          <p:nvPr>
            <p:ph type="ftr" sz="quarter" idx="11"/>
            <p:custDataLst>
              <p:tags r:id="rId5"/>
            </p:custDataLst>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276598400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650862633"/>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9" hidden="1"/>
          <p:cNvGraphicFramePr>
            <a:graphicFrameLocks noChangeAspect="1"/>
          </p:cNvGraphicFramePr>
          <p:nvPr userDrawn="1"/>
        </p:nvGraphicFramePr>
        <p:xfrm>
          <a:off x="1591" y="1192"/>
          <a:ext cx="1587" cy="1190"/>
        </p:xfrm>
        <a:graphic>
          <a:graphicData uri="http://schemas.openxmlformats.org/presentationml/2006/ole">
            <p:oleObj spid="_x0000_s154946" name="think-cell Slide" r:id="rId3" imgW="360" imgH="360" progId="">
              <p:embed/>
            </p:oleObj>
          </a:graphicData>
        </a:graphic>
      </p:graphicFrame>
      <p:sp>
        <p:nvSpPr>
          <p:cNvPr id="3" name="Rectangle 92"/>
          <p:cNvSpPr>
            <a:spLocks noChangeArrowheads="1"/>
          </p:cNvSpPr>
          <p:nvPr/>
        </p:nvSpPr>
        <p:spPr bwMode="auto">
          <a:xfrm>
            <a:off x="0" y="0"/>
            <a:ext cx="9144000" cy="74176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94" tIns="45697" rIns="91394" bIns="45697" anchor="ctr"/>
          <a:lstStyle>
            <a:lvl1pPr>
              <a:defRPr sz="1400">
                <a:solidFill>
                  <a:schemeClr val="tx1"/>
                </a:solidFill>
                <a:latin typeface="BISansCond" pitchFamily="2" charset="0"/>
              </a:defRPr>
            </a:lvl1pPr>
            <a:lvl2pPr marL="742950" indent="-285750">
              <a:defRPr sz="1400">
                <a:solidFill>
                  <a:schemeClr val="tx1"/>
                </a:solidFill>
                <a:latin typeface="BISansCond" pitchFamily="2" charset="0"/>
              </a:defRPr>
            </a:lvl2pPr>
            <a:lvl3pPr marL="1143000" indent="-228600">
              <a:defRPr sz="1400">
                <a:solidFill>
                  <a:schemeClr val="tx1"/>
                </a:solidFill>
                <a:latin typeface="BISansCond" pitchFamily="2" charset="0"/>
              </a:defRPr>
            </a:lvl3pPr>
            <a:lvl4pPr marL="1600200" indent="-228600">
              <a:defRPr sz="1400">
                <a:solidFill>
                  <a:schemeClr val="tx1"/>
                </a:solidFill>
                <a:latin typeface="BISansCond" pitchFamily="2" charset="0"/>
              </a:defRPr>
            </a:lvl4pPr>
            <a:lvl5pPr marL="2057400" indent="-228600">
              <a:defRPr sz="1400">
                <a:solidFill>
                  <a:schemeClr val="tx1"/>
                </a:solidFill>
                <a:latin typeface="BISansCond" pitchFamily="2" charset="0"/>
              </a:defRPr>
            </a:lvl5pPr>
            <a:lvl6pPr marL="2514600" indent="-228600" eaLnBrk="0" fontAlgn="base" hangingPunct="0">
              <a:spcBef>
                <a:spcPct val="0"/>
              </a:spcBef>
              <a:spcAft>
                <a:spcPct val="0"/>
              </a:spcAft>
              <a:defRPr sz="1400">
                <a:solidFill>
                  <a:schemeClr val="tx1"/>
                </a:solidFill>
                <a:latin typeface="BISansCond" pitchFamily="2" charset="0"/>
              </a:defRPr>
            </a:lvl6pPr>
            <a:lvl7pPr marL="2971800" indent="-228600" eaLnBrk="0" fontAlgn="base" hangingPunct="0">
              <a:spcBef>
                <a:spcPct val="0"/>
              </a:spcBef>
              <a:spcAft>
                <a:spcPct val="0"/>
              </a:spcAft>
              <a:defRPr sz="1400">
                <a:solidFill>
                  <a:schemeClr val="tx1"/>
                </a:solidFill>
                <a:latin typeface="BISansCond" pitchFamily="2" charset="0"/>
              </a:defRPr>
            </a:lvl7pPr>
            <a:lvl8pPr marL="3429000" indent="-228600" eaLnBrk="0" fontAlgn="base" hangingPunct="0">
              <a:spcBef>
                <a:spcPct val="0"/>
              </a:spcBef>
              <a:spcAft>
                <a:spcPct val="0"/>
              </a:spcAft>
              <a:defRPr sz="1400">
                <a:solidFill>
                  <a:schemeClr val="tx1"/>
                </a:solidFill>
                <a:latin typeface="BISansCond" pitchFamily="2" charset="0"/>
              </a:defRPr>
            </a:lvl8pPr>
            <a:lvl9pPr marL="3886200" indent="-228600" eaLnBrk="0" fontAlgn="base" hangingPunct="0">
              <a:spcBef>
                <a:spcPct val="0"/>
              </a:spcBef>
              <a:spcAft>
                <a:spcPct val="0"/>
              </a:spcAft>
              <a:defRPr sz="1400">
                <a:solidFill>
                  <a:schemeClr val="tx1"/>
                </a:solidFill>
                <a:latin typeface="BISansCond" pitchFamily="2" charset="0"/>
              </a:defRPr>
            </a:lvl9pPr>
          </a:lstStyle>
          <a:p>
            <a:pPr eaLnBrk="0" fontAlgn="base" hangingPunct="0">
              <a:spcBef>
                <a:spcPct val="0"/>
              </a:spcBef>
              <a:spcAft>
                <a:spcPct val="0"/>
              </a:spcAft>
              <a:defRPr/>
            </a:pPr>
            <a:endParaRPr lang="en-AU" altLang="zh-TW" dirty="0" smtClean="0">
              <a:solidFill>
                <a:srgbClr val="000000"/>
              </a:solidFill>
              <a:ea typeface="新細明體" pitchFamily="18" charset="-120"/>
            </a:endParaRPr>
          </a:p>
        </p:txBody>
      </p:sp>
      <p:pic>
        <p:nvPicPr>
          <p:cNvPr id="4" name="Picture 121"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23"/>
            <a:ext cx="1460500" cy="33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6"/>
          <p:cNvSpPr>
            <a:spLocks noGrp="1" noChangeArrowheads="1"/>
          </p:cNvSpPr>
          <p:nvPr>
            <p:ph type="dt" sz="half" idx="10"/>
          </p:nvPr>
        </p:nvSpPr>
        <p:spPr>
          <a:xfrm>
            <a:off x="7234306" y="4910710"/>
            <a:ext cx="969816" cy="153888"/>
          </a:xfrm>
        </p:spPr>
        <p:txBody>
          <a:bodyPr/>
          <a:lstStyle>
            <a:lvl1pPr>
              <a:defRPr/>
            </a:lvl1pPr>
          </a:lstStyle>
          <a:p>
            <a:pPr>
              <a:defRPr/>
            </a:pPr>
            <a:fld id="{BF1CE532-4E04-4921-87A7-ADE31730D902}" type="datetime4">
              <a:rPr lang="en-GB" altLang="zh-TW">
                <a:solidFill>
                  <a:prstClr val="white">
                    <a:lumMod val="50000"/>
                  </a:prstClr>
                </a:solidFill>
              </a:rPr>
              <a:pPr>
                <a:defRPr/>
              </a:pPr>
              <a:t>17 April 2019</a:t>
            </a:fld>
            <a:endParaRPr lang="en-GB" altLang="zh-TW" dirty="0">
              <a:solidFill>
                <a:prstClr val="white">
                  <a:lumMod val="50000"/>
                </a:prstClr>
              </a:solidFill>
            </a:endParaRPr>
          </a:p>
        </p:txBody>
      </p:sp>
      <p:sp>
        <p:nvSpPr>
          <p:cNvPr id="6" name="Rectangle 97"/>
          <p:cNvSpPr>
            <a:spLocks noGrp="1" noChangeArrowheads="1"/>
          </p:cNvSpPr>
          <p:nvPr>
            <p:ph type="ftr" sz="quarter" idx="11"/>
          </p:nvPr>
        </p:nvSpPr>
        <p:spPr/>
        <p:txBody>
          <a:bodyPr/>
          <a:lstStyle>
            <a:lvl1pPr>
              <a:defRPr>
                <a:ea typeface="新細明體" pitchFamily="18" charset="-120"/>
              </a:defRPr>
            </a:lvl1pPr>
          </a:lstStyle>
          <a:p>
            <a:pPr>
              <a:defRPr/>
            </a:pPr>
            <a:r>
              <a:rPr lang="en-GB" altLang="zh-TW">
                <a:solidFill>
                  <a:prstClr val="white">
                    <a:lumMod val="50000"/>
                  </a:prstClr>
                </a:solidFill>
              </a:rPr>
              <a:t>Dec 2015 Brand Team  Meeting</a:t>
            </a:r>
          </a:p>
        </p:txBody>
      </p:sp>
      <p:sp>
        <p:nvSpPr>
          <p:cNvPr id="7" name="Rectangle 6"/>
          <p:cNvSpPr>
            <a:spLocks noGrp="1" noChangeArrowheads="1"/>
          </p:cNvSpPr>
          <p:nvPr>
            <p:ph type="sldNum" sz="quarter" idx="12"/>
          </p:nvPr>
        </p:nvSpPr>
        <p:spPr/>
        <p:txBody>
          <a:bodyPr/>
          <a:lstStyle>
            <a:lvl1pPr>
              <a:defRPr/>
            </a:lvl1pPr>
          </a:lstStyle>
          <a:p>
            <a:pPr>
              <a:defRPr/>
            </a:pPr>
            <a:fld id="{BD03A826-4EC2-4445-B162-57082E94F3B3}" type="slidenum">
              <a:rPr lang="en-GB" altLang="zh-TW">
                <a:solidFill>
                  <a:prstClr val="white">
                    <a:lumMod val="50000"/>
                  </a:prstClr>
                </a:solidFill>
              </a:rPr>
              <a:pPr>
                <a:defRPr/>
              </a:pPr>
              <a:t>‹#›</a:t>
            </a:fld>
            <a:endParaRPr lang="en-GB" altLang="zh-TW" dirty="0">
              <a:solidFill>
                <a:prstClr val="white">
                  <a:lumMod val="50000"/>
                </a:prstClr>
              </a:solidFill>
            </a:endParaRPr>
          </a:p>
        </p:txBody>
      </p:sp>
    </p:spTree>
    <p:extLst>
      <p:ext uri="{BB962C8B-B14F-4D97-AF65-F5344CB8AC3E}">
        <p14:creationId xmlns="" xmlns:p14="http://schemas.microsoft.com/office/powerpoint/2010/main" val="2477668074"/>
      </p:ext>
    </p:extLst>
  </p:cSld>
  <p:clrMapOvr>
    <a:masterClrMapping/>
  </p:clrMapOvr>
  <p:transition spd="med">
    <p:wipe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2257918360"/>
              </p:ext>
            </p:extLst>
          </p:nvPr>
        </p:nvGraphicFramePr>
        <p:xfrm>
          <a:off x="1591" y="1589"/>
          <a:ext cx="1587" cy="1587"/>
        </p:xfrm>
        <a:graphic>
          <a:graphicData uri="http://schemas.openxmlformats.org/presentationml/2006/ole">
            <p:oleObj spid="_x0000_s155970"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zh-TW" altLang="en-US" smtClean="0">
                <a:solidFill>
                  <a:srgbClr val="4B3232"/>
                </a:solidFill>
              </a:rPr>
              <a:t>僅供內部同仁訓練使用</a:t>
            </a:r>
            <a:endParaRPr lang="en-GB" dirty="0">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endParaRPr lang="en-US" dirty="0" smtClean="0"/>
          </a:p>
        </p:txBody>
      </p:sp>
    </p:spTree>
    <p:extLst>
      <p:ext uri="{BB962C8B-B14F-4D97-AF65-F5344CB8AC3E}">
        <p14:creationId xmlns="" xmlns:p14="http://schemas.microsoft.com/office/powerpoint/2010/main" val="5357180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7"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7"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51" y="4590299"/>
            <a:ext cx="1259701" cy="286200"/>
          </a:xfrm>
          <a:prstGeom prst="rect">
            <a:avLst/>
          </a:prstGeom>
        </p:spPr>
      </p:pic>
    </p:spTree>
    <p:extLst>
      <p:ext uri="{BB962C8B-B14F-4D97-AF65-F5344CB8AC3E}">
        <p14:creationId xmlns="" xmlns:p14="http://schemas.microsoft.com/office/powerpoint/2010/main" val="4228518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51" y="4590299"/>
            <a:ext cx="1259701" cy="286200"/>
          </a:xfrm>
          <a:prstGeom prst="rect">
            <a:avLst/>
          </a:prstGeom>
        </p:spPr>
      </p:pic>
    </p:spTree>
    <p:extLst>
      <p:ext uri="{BB962C8B-B14F-4D97-AF65-F5344CB8AC3E}">
        <p14:creationId xmlns="" xmlns:p14="http://schemas.microsoft.com/office/powerpoint/2010/main" val="10982014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39513936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158894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20690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386467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730325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988231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2488158848"/>
              </p:ext>
            </p:extLst>
          </p:nvPr>
        </p:nvGraphicFramePr>
        <p:xfrm>
          <a:off x="1591" y="1589"/>
          <a:ext cx="1587" cy="1587"/>
        </p:xfrm>
        <a:graphic>
          <a:graphicData uri="http://schemas.openxmlformats.org/presentationml/2006/ole">
            <p:oleObj spid="_x0000_s18841"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r>
              <a:rPr lang="zh-TW" altLang="en-US" smtClean="0">
                <a:solidFill>
                  <a:srgbClr val="4B3232"/>
                </a:solidFill>
              </a:rPr>
              <a:t>僅供內部同仁訓練使用</a:t>
            </a:r>
            <a:endParaRPr lang="en-GB" dirty="0">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Tree>
    <p:extLst>
      <p:ext uri="{BB962C8B-B14F-4D97-AF65-F5344CB8AC3E}">
        <p14:creationId xmlns="" xmlns:p14="http://schemas.microsoft.com/office/powerpoint/2010/main" val="410783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639514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9640778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2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11566323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7316345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007537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88255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16886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Tree>
    <p:extLst>
      <p:ext uri="{BB962C8B-B14F-4D97-AF65-F5344CB8AC3E}">
        <p14:creationId xmlns="" xmlns:p14="http://schemas.microsoft.com/office/powerpoint/2010/main" val="2591098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Tree>
    <p:extLst>
      <p:ext uri="{BB962C8B-B14F-4D97-AF65-F5344CB8AC3E}">
        <p14:creationId xmlns="" xmlns:p14="http://schemas.microsoft.com/office/powerpoint/2010/main" val="264918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2112787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1877477739"/>
              </p:ext>
            </p:extLst>
          </p:nvPr>
        </p:nvGraphicFramePr>
        <p:xfrm>
          <a:off x="1591" y="1589"/>
          <a:ext cx="1587" cy="1587"/>
        </p:xfrm>
        <a:graphic>
          <a:graphicData uri="http://schemas.openxmlformats.org/presentationml/2006/ole">
            <p:oleObj spid="_x0000_s19865"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r>
              <a:rPr lang="zh-TW" altLang="en-US" smtClean="0">
                <a:solidFill>
                  <a:srgbClr val="4B3232"/>
                </a:solidFill>
              </a:rPr>
              <a:t>僅供內部同仁訓練使用</a:t>
            </a:r>
            <a:endParaRPr lang="en-GB" dirty="0">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endParaRPr lang="en-US" dirty="0" smtClean="0"/>
          </a:p>
        </p:txBody>
      </p:sp>
    </p:spTree>
    <p:extLst>
      <p:ext uri="{BB962C8B-B14F-4D97-AF65-F5344CB8AC3E}">
        <p14:creationId xmlns="" xmlns:p14="http://schemas.microsoft.com/office/powerpoint/2010/main" val="414038473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204117" y="4928716"/>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2179214708"/>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7"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7"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44" y="4590299"/>
            <a:ext cx="1259701" cy="286200"/>
          </a:xfrm>
          <a:prstGeom prst="rect">
            <a:avLst/>
          </a:prstGeom>
        </p:spPr>
      </p:pic>
    </p:spTree>
    <p:extLst>
      <p:ext uri="{BB962C8B-B14F-4D97-AF65-F5344CB8AC3E}">
        <p14:creationId xmlns="" xmlns:p14="http://schemas.microsoft.com/office/powerpoint/2010/main" val="3964841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9" tIns="35979" rIns="35979" bIns="35979"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44" y="4590299"/>
            <a:ext cx="1259701" cy="286200"/>
          </a:xfrm>
          <a:prstGeom prst="rect">
            <a:avLst/>
          </a:prstGeom>
        </p:spPr>
      </p:pic>
    </p:spTree>
    <p:extLst>
      <p:ext uri="{BB962C8B-B14F-4D97-AF65-F5344CB8AC3E}">
        <p14:creationId xmlns="" xmlns:p14="http://schemas.microsoft.com/office/powerpoint/2010/main" val="14388659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91392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25485813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91392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048651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91392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181434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699940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278552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3813985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68" indent="-182468">
              <a:spcBef>
                <a:spcPts val="600"/>
              </a:spcBef>
              <a:buFont typeface="BISans" panose="02000503040000020004" pitchFamily="2" charset="0"/>
              <a:buChar char="•"/>
              <a:defRPr/>
            </a:lvl2pPr>
            <a:lvl3pPr marL="358586" indent="-17611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784310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68"/>
            <a:ext cx="8460000" cy="2049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321" y="3363921"/>
            <a:ext cx="8460001" cy="976387"/>
          </a:xfrm>
          <a:prstGeom prst="rect">
            <a:avLst/>
          </a:prstGeom>
        </p:spPr>
        <p:txBody>
          <a:bodyPr lIns="0" rIns="0" anchor="t">
            <a:noAutofit/>
          </a:bodyPr>
          <a:lstStyle>
            <a:lvl1pPr marL="269855" indent="-269855">
              <a:spcAft>
                <a:spcPts val="500"/>
              </a:spcAft>
              <a:buClr>
                <a:schemeClr val="accent1"/>
              </a:buClr>
              <a:buFont typeface="Arial"/>
              <a:buChar char="•"/>
              <a:defRPr sz="1400" b="1">
                <a:solidFill>
                  <a:srgbClr val="008C7D"/>
                </a:solidFill>
              </a:defRPr>
            </a:lvl1pPr>
            <a:lvl2pPr marL="539677" indent="-269855">
              <a:spcAft>
                <a:spcPts val="500"/>
              </a:spcAft>
              <a:defRPr sz="1100"/>
            </a:lvl2pPr>
            <a:lvl3pPr marL="809520" indent="-269855">
              <a:spcAft>
                <a:spcPts val="500"/>
              </a:spcAft>
              <a:buClr>
                <a:schemeClr val="tx2"/>
              </a:buClr>
              <a:defRPr sz="1100"/>
            </a:lvl3pPr>
            <a:lvl4pPr marL="1079352" indent="-269855">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r>
              <a:rPr lang="zh-TW" altLang="en-US" smtClean="0">
                <a:solidFill>
                  <a:srgbClr val="4B3232"/>
                </a:solidFill>
              </a:rPr>
              <a:t>僅供內部同仁訓練使用</a:t>
            </a:r>
            <a:endParaRPr lang="en-GB" dirty="0">
              <a:solidFill>
                <a:srgbClr val="4B3232"/>
              </a:solidFill>
            </a:endParaRPr>
          </a:p>
        </p:txBody>
      </p:sp>
    </p:spTree>
    <p:extLst>
      <p:ext uri="{BB962C8B-B14F-4D97-AF65-F5344CB8AC3E}">
        <p14:creationId xmlns="" xmlns:p14="http://schemas.microsoft.com/office/powerpoint/2010/main" val="7999075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404422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3" name="Inhaltsplatzhalter 2"/>
          <p:cNvSpPr>
            <a:spLocks noGrp="1"/>
          </p:cNvSpPr>
          <p:nvPr>
            <p:ph idx="1"/>
          </p:nvPr>
        </p:nvSpPr>
        <p:spPr>
          <a:xfrm>
            <a:off x="1771619"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9" tIns="35979" rIns="35979" bIns="35979"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3097009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989821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9" tIns="71969" rIns="71969" bIns="71969" rtlCol="0" anchor="ctr"/>
          <a:lstStyle/>
          <a:p>
            <a:pPr algn="ctr" defTabSz="913928"/>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74653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448761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00186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68" indent="-182468">
              <a:spcBef>
                <a:spcPts val="600"/>
              </a:spcBef>
              <a:buFont typeface="BISans" panose="02000503040000020004" pitchFamily="2" charset="0"/>
              <a:buChar char="•"/>
              <a:defRPr/>
            </a:lvl2pPr>
            <a:lvl3pPr marL="358586" indent="-17611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Tree>
    <p:extLst>
      <p:ext uri="{BB962C8B-B14F-4D97-AF65-F5344CB8AC3E}">
        <p14:creationId xmlns="" xmlns:p14="http://schemas.microsoft.com/office/powerpoint/2010/main" val="21347339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Tree>
    <p:extLst>
      <p:ext uri="{BB962C8B-B14F-4D97-AF65-F5344CB8AC3E}">
        <p14:creationId xmlns="" xmlns:p14="http://schemas.microsoft.com/office/powerpoint/2010/main" val="20678707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3056122947"/>
              </p:ext>
            </p:extLst>
          </p:nvPr>
        </p:nvGraphicFramePr>
        <p:xfrm>
          <a:off x="1591" y="1192"/>
          <a:ext cx="1587" cy="1190"/>
        </p:xfrm>
        <a:graphic>
          <a:graphicData uri="http://schemas.openxmlformats.org/presentationml/2006/ole">
            <p:oleObj spid="_x0000_s186636"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611259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51" y="4816774"/>
            <a:ext cx="6842125" cy="153888"/>
          </a:xfrm>
        </p:spPr>
        <p:txBody>
          <a:bodyPr anchor="b">
            <a:spAutoFit/>
          </a:bodyPr>
          <a:lstStyle>
            <a:lvl1pPr marL="0" indent="0">
              <a:buNone/>
              <a:defRPr sz="1000"/>
            </a:lvl1pPr>
            <a:lvl2pPr marL="456950" indent="0">
              <a:buNone/>
              <a:defRPr sz="1100"/>
            </a:lvl2pPr>
            <a:lvl3pPr marL="913928" indent="0">
              <a:buNone/>
              <a:defRPr sz="1100"/>
            </a:lvl3pPr>
            <a:lvl4pPr marL="1370886" indent="0">
              <a:buNone/>
              <a:defRPr sz="1000"/>
            </a:lvl4pPr>
            <a:lvl5pPr marL="1827854"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1179712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9" y="1242042"/>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6864" y="1242003"/>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r>
              <a:rPr lang="zh-TW" altLang="en-US" smtClean="0">
                <a:solidFill>
                  <a:srgbClr val="4B3232"/>
                </a:solidFill>
              </a:rPr>
              <a:t>僅供內部同仁訓練使用</a:t>
            </a:r>
            <a:endParaRPr lang="en-GB" dirty="0">
              <a:solidFill>
                <a:srgbClr val="4B3232"/>
              </a:solidFill>
            </a:endParaRPr>
          </a:p>
        </p:txBody>
      </p:sp>
    </p:spTree>
    <p:extLst>
      <p:ext uri="{BB962C8B-B14F-4D97-AF65-F5344CB8AC3E}">
        <p14:creationId xmlns="" xmlns:p14="http://schemas.microsoft.com/office/powerpoint/2010/main" val="37086384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03973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6" tIns="35976" rIns="35976" bIns="35976"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2031167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860"/>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255395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860"/>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14039607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860"/>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2827914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845449098"/>
              </p:ext>
            </p:extLst>
          </p:nvPr>
        </p:nvGraphicFramePr>
        <p:xfrm>
          <a:off x="1591" y="1589"/>
          <a:ext cx="1587" cy="1587"/>
        </p:xfrm>
        <a:graphic>
          <a:graphicData uri="http://schemas.openxmlformats.org/presentationml/2006/ole">
            <p:oleObj spid="_x0000_s227567"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512542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752285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080095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5" indent="-182455">
              <a:spcBef>
                <a:spcPts val="600"/>
              </a:spcBef>
              <a:buFont typeface="BISans" panose="02000503040000020004" pitchFamily="2" charset="0"/>
              <a:buChar char="•"/>
              <a:defRPr/>
            </a:lvl2pPr>
            <a:lvl3pPr marL="358559" indent="-176105">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7611530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059780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endParaRPr lang="en-US" dirty="0" smtClean="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6084"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endParaRPr lang="en-US" dirty="0" smtClean="0"/>
          </a:p>
        </p:txBody>
      </p:sp>
      <p:sp>
        <p:nvSpPr>
          <p:cNvPr id="6" name="Content Placeholder 5"/>
          <p:cNvSpPr>
            <a:spLocks noGrp="1"/>
          </p:cNvSpPr>
          <p:nvPr>
            <p:ph sz="quarter" idx="4"/>
          </p:nvPr>
        </p:nvSpPr>
        <p:spPr>
          <a:xfrm>
            <a:off x="4806084"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7" name="Footer Placeholder 6"/>
          <p:cNvSpPr>
            <a:spLocks noGrp="1"/>
          </p:cNvSpPr>
          <p:nvPr>
            <p:ph type="ftr" sz="quarter" idx="13"/>
          </p:nvPr>
        </p:nvSpPr>
        <p:spPr/>
        <p:txBody>
          <a:bodyPr/>
          <a:lstStyle/>
          <a:p>
            <a:r>
              <a:rPr lang="zh-TW" altLang="en-US" smtClean="0">
                <a:solidFill>
                  <a:srgbClr val="4B3232"/>
                </a:solidFill>
              </a:rPr>
              <a:t>僅供內部同仁訓練使用</a:t>
            </a:r>
            <a:endParaRPr lang="en-GB" dirty="0">
              <a:solidFill>
                <a:srgbClr val="4B3232"/>
              </a:solidFill>
            </a:endParaRPr>
          </a:p>
        </p:txBody>
      </p:sp>
    </p:spTree>
    <p:extLst>
      <p:ext uri="{BB962C8B-B14F-4D97-AF65-F5344CB8AC3E}">
        <p14:creationId xmlns="" xmlns:p14="http://schemas.microsoft.com/office/powerpoint/2010/main" val="34155043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6" tIns="35976" rIns="35976" bIns="35976"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14621528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4" tIns="71964" rIns="71964" bIns="71964" rtlCol="0" anchor="ctr"/>
          <a:lstStyle/>
          <a:p>
            <a:pPr algn="ctr" defTabSz="91386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901300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873024519"/>
              </p:ext>
            </p:extLst>
          </p:nvPr>
        </p:nvGraphicFramePr>
        <p:xfrm>
          <a:off x="1591" y="1589"/>
          <a:ext cx="1587" cy="1587"/>
        </p:xfrm>
        <a:graphic>
          <a:graphicData uri="http://schemas.openxmlformats.org/presentationml/2006/ole">
            <p:oleObj spid="_x0000_s228591"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07644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706641174"/>
              </p:ext>
            </p:extLst>
          </p:nvPr>
        </p:nvGraphicFramePr>
        <p:xfrm>
          <a:off x="1591" y="1589"/>
          <a:ext cx="1587" cy="1587"/>
        </p:xfrm>
        <a:graphic>
          <a:graphicData uri="http://schemas.openxmlformats.org/presentationml/2006/ole">
            <p:oleObj spid="_x0000_s229615"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24699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810272593"/>
              </p:ext>
            </p:extLst>
          </p:nvPr>
        </p:nvGraphicFramePr>
        <p:xfrm>
          <a:off x="1591" y="1589"/>
          <a:ext cx="1587" cy="1587"/>
        </p:xfrm>
        <a:graphic>
          <a:graphicData uri="http://schemas.openxmlformats.org/presentationml/2006/ole">
            <p:oleObj spid="_x0000_s230639"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21867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5" indent="-182455">
              <a:spcBef>
                <a:spcPts val="600"/>
              </a:spcBef>
              <a:buFont typeface="BISans" panose="02000503040000020004" pitchFamily="2" charset="0"/>
              <a:buChar char="•"/>
              <a:defRPr/>
            </a:lvl2pPr>
            <a:lvl3pPr marL="358559" indent="-176105">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96297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080682009"/>
              </p:ext>
            </p:extLst>
          </p:nvPr>
        </p:nvGraphicFramePr>
        <p:xfrm>
          <a:off x="1591" y="1589"/>
          <a:ext cx="1587" cy="1587"/>
        </p:xfrm>
        <a:graphic>
          <a:graphicData uri="http://schemas.openxmlformats.org/presentationml/2006/ole">
            <p:oleObj spid="_x0000_s231663"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51329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3547942944"/>
              </p:ext>
            </p:extLst>
          </p:nvPr>
        </p:nvGraphicFramePr>
        <p:xfrm>
          <a:off x="1591" y="1589"/>
          <a:ext cx="1587" cy="1587"/>
        </p:xfrm>
        <a:graphic>
          <a:graphicData uri="http://schemas.openxmlformats.org/presentationml/2006/ole">
            <p:oleObj spid="_x0000_s232687"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296516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9" hidden="1"/>
          <p:cNvGraphicFramePr>
            <a:graphicFrameLocks noChangeAspect="1"/>
          </p:cNvGraphicFramePr>
          <p:nvPr userDrawn="1"/>
        </p:nvGraphicFramePr>
        <p:xfrm>
          <a:off x="1591" y="1192"/>
          <a:ext cx="1587" cy="1190"/>
        </p:xfrm>
        <a:graphic>
          <a:graphicData uri="http://schemas.openxmlformats.org/presentationml/2006/ole">
            <p:oleObj spid="_x0000_s233711" name="think-cell Slide" r:id="rId3" imgW="360" imgH="360" progId="">
              <p:embed/>
            </p:oleObj>
          </a:graphicData>
        </a:graphic>
      </p:graphicFrame>
      <p:sp>
        <p:nvSpPr>
          <p:cNvPr id="3" name="Rectangle 92"/>
          <p:cNvSpPr>
            <a:spLocks noChangeArrowheads="1"/>
          </p:cNvSpPr>
          <p:nvPr/>
        </p:nvSpPr>
        <p:spPr bwMode="auto">
          <a:xfrm>
            <a:off x="0" y="0"/>
            <a:ext cx="9144000" cy="74176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lvl1pPr>
              <a:defRPr sz="1400">
                <a:solidFill>
                  <a:schemeClr val="tx1"/>
                </a:solidFill>
                <a:latin typeface="BISansCond" pitchFamily="2" charset="0"/>
              </a:defRPr>
            </a:lvl1pPr>
            <a:lvl2pPr marL="742950" indent="-285750">
              <a:defRPr sz="1400">
                <a:solidFill>
                  <a:schemeClr val="tx1"/>
                </a:solidFill>
                <a:latin typeface="BISansCond" pitchFamily="2" charset="0"/>
              </a:defRPr>
            </a:lvl2pPr>
            <a:lvl3pPr marL="1143000" indent="-228600">
              <a:defRPr sz="1400">
                <a:solidFill>
                  <a:schemeClr val="tx1"/>
                </a:solidFill>
                <a:latin typeface="BISansCond" pitchFamily="2" charset="0"/>
              </a:defRPr>
            </a:lvl3pPr>
            <a:lvl4pPr marL="1600200" indent="-228600">
              <a:defRPr sz="1400">
                <a:solidFill>
                  <a:schemeClr val="tx1"/>
                </a:solidFill>
                <a:latin typeface="BISansCond" pitchFamily="2" charset="0"/>
              </a:defRPr>
            </a:lvl4pPr>
            <a:lvl5pPr marL="2057400" indent="-228600">
              <a:defRPr sz="1400">
                <a:solidFill>
                  <a:schemeClr val="tx1"/>
                </a:solidFill>
                <a:latin typeface="BISansCond" pitchFamily="2" charset="0"/>
              </a:defRPr>
            </a:lvl5pPr>
            <a:lvl6pPr marL="2514600" indent="-228600" eaLnBrk="0" fontAlgn="base" hangingPunct="0">
              <a:spcBef>
                <a:spcPct val="0"/>
              </a:spcBef>
              <a:spcAft>
                <a:spcPct val="0"/>
              </a:spcAft>
              <a:defRPr sz="1400">
                <a:solidFill>
                  <a:schemeClr val="tx1"/>
                </a:solidFill>
                <a:latin typeface="BISansCond" pitchFamily="2" charset="0"/>
              </a:defRPr>
            </a:lvl6pPr>
            <a:lvl7pPr marL="2971800" indent="-228600" eaLnBrk="0" fontAlgn="base" hangingPunct="0">
              <a:spcBef>
                <a:spcPct val="0"/>
              </a:spcBef>
              <a:spcAft>
                <a:spcPct val="0"/>
              </a:spcAft>
              <a:defRPr sz="1400">
                <a:solidFill>
                  <a:schemeClr val="tx1"/>
                </a:solidFill>
                <a:latin typeface="BISansCond" pitchFamily="2" charset="0"/>
              </a:defRPr>
            </a:lvl7pPr>
            <a:lvl8pPr marL="3429000" indent="-228600" eaLnBrk="0" fontAlgn="base" hangingPunct="0">
              <a:spcBef>
                <a:spcPct val="0"/>
              </a:spcBef>
              <a:spcAft>
                <a:spcPct val="0"/>
              </a:spcAft>
              <a:defRPr sz="1400">
                <a:solidFill>
                  <a:schemeClr val="tx1"/>
                </a:solidFill>
                <a:latin typeface="BISansCond" pitchFamily="2" charset="0"/>
              </a:defRPr>
            </a:lvl8pPr>
            <a:lvl9pPr marL="3886200" indent="-228600" eaLnBrk="0" fontAlgn="base" hangingPunct="0">
              <a:spcBef>
                <a:spcPct val="0"/>
              </a:spcBef>
              <a:spcAft>
                <a:spcPct val="0"/>
              </a:spcAft>
              <a:defRPr sz="1400">
                <a:solidFill>
                  <a:schemeClr val="tx1"/>
                </a:solidFill>
                <a:latin typeface="BISansCond" pitchFamily="2" charset="0"/>
              </a:defRPr>
            </a:lvl9pPr>
          </a:lstStyle>
          <a:p>
            <a:pPr defTabSz="913860" eaLnBrk="0" fontAlgn="base" hangingPunct="0">
              <a:spcBef>
                <a:spcPct val="0"/>
              </a:spcBef>
              <a:spcAft>
                <a:spcPct val="0"/>
              </a:spcAft>
              <a:defRPr/>
            </a:pPr>
            <a:endParaRPr lang="en-AU" altLang="zh-TW" dirty="0" smtClean="0">
              <a:solidFill>
                <a:srgbClr val="000000"/>
              </a:solidFill>
              <a:ea typeface="新細明體" pitchFamily="18" charset="-120"/>
            </a:endParaRPr>
          </a:p>
        </p:txBody>
      </p:sp>
      <p:pic>
        <p:nvPicPr>
          <p:cNvPr id="4" name="Picture 121"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33"/>
            <a:ext cx="1460500" cy="33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6"/>
          <p:cNvSpPr>
            <a:spLocks noGrp="1" noChangeArrowheads="1"/>
          </p:cNvSpPr>
          <p:nvPr>
            <p:ph type="dt" sz="half" idx="10"/>
          </p:nvPr>
        </p:nvSpPr>
        <p:spPr>
          <a:xfrm>
            <a:off x="7234306" y="4910710"/>
            <a:ext cx="969816" cy="153888"/>
          </a:xfrm>
        </p:spPr>
        <p:txBody>
          <a:bodyPr/>
          <a:lstStyle>
            <a:lvl1pPr>
              <a:defRPr/>
            </a:lvl1pPr>
          </a:lstStyle>
          <a:p>
            <a:pPr>
              <a:defRPr/>
            </a:pPr>
            <a:fld id="{BF1CE532-4E04-4921-87A7-ADE31730D902}" type="datetime4">
              <a:rPr lang="en-GB" altLang="zh-TW">
                <a:solidFill>
                  <a:prstClr val="white">
                    <a:lumMod val="50000"/>
                  </a:prstClr>
                </a:solidFill>
              </a:rPr>
              <a:pPr>
                <a:defRPr/>
              </a:pPr>
              <a:t>17 April 2019</a:t>
            </a:fld>
            <a:endParaRPr lang="en-GB" altLang="zh-TW" dirty="0">
              <a:solidFill>
                <a:prstClr val="white">
                  <a:lumMod val="50000"/>
                </a:prstClr>
              </a:solidFill>
            </a:endParaRPr>
          </a:p>
        </p:txBody>
      </p:sp>
      <p:sp>
        <p:nvSpPr>
          <p:cNvPr id="6" name="Rectangle 97"/>
          <p:cNvSpPr>
            <a:spLocks noGrp="1" noChangeArrowheads="1"/>
          </p:cNvSpPr>
          <p:nvPr>
            <p:ph type="ftr" sz="quarter" idx="11"/>
          </p:nvPr>
        </p:nvSpPr>
        <p:spPr/>
        <p:txBody>
          <a:bodyPr/>
          <a:lstStyle>
            <a:lvl1pPr>
              <a:defRPr>
                <a:ea typeface="新細明體" pitchFamily="18" charset="-120"/>
              </a:defRPr>
            </a:lvl1pPr>
          </a:lstStyle>
          <a:p>
            <a:pPr>
              <a:defRPr/>
            </a:pPr>
            <a:r>
              <a:rPr lang="en-GB" altLang="zh-TW">
                <a:solidFill>
                  <a:prstClr val="white">
                    <a:lumMod val="50000"/>
                  </a:prstClr>
                </a:solidFill>
              </a:rPr>
              <a:t>Dec 2015 Brand Team  Meeting</a:t>
            </a:r>
          </a:p>
        </p:txBody>
      </p:sp>
      <p:sp>
        <p:nvSpPr>
          <p:cNvPr id="7" name="Rectangle 6"/>
          <p:cNvSpPr>
            <a:spLocks noGrp="1" noChangeArrowheads="1"/>
          </p:cNvSpPr>
          <p:nvPr>
            <p:ph type="sldNum" sz="quarter" idx="12"/>
          </p:nvPr>
        </p:nvSpPr>
        <p:spPr/>
        <p:txBody>
          <a:bodyPr/>
          <a:lstStyle>
            <a:lvl1pPr>
              <a:defRPr/>
            </a:lvl1pPr>
          </a:lstStyle>
          <a:p>
            <a:pPr>
              <a:defRPr/>
            </a:pPr>
            <a:fld id="{BD03A826-4EC2-4445-B162-57082E94F3B3}" type="slidenum">
              <a:rPr lang="en-GB" altLang="zh-TW">
                <a:solidFill>
                  <a:prstClr val="white">
                    <a:lumMod val="50000"/>
                  </a:prstClr>
                </a:solidFill>
              </a:rPr>
              <a:pPr>
                <a:defRPr/>
              </a:pPr>
              <a:t>‹#›</a:t>
            </a:fld>
            <a:endParaRPr lang="en-GB" altLang="zh-TW" dirty="0">
              <a:solidFill>
                <a:prstClr val="white">
                  <a:lumMod val="50000"/>
                </a:prstClr>
              </a:solidFill>
            </a:endParaRPr>
          </a:p>
        </p:txBody>
      </p:sp>
    </p:spTree>
    <p:extLst>
      <p:ext uri="{BB962C8B-B14F-4D97-AF65-F5344CB8AC3E}">
        <p14:creationId xmlns="" xmlns:p14="http://schemas.microsoft.com/office/powerpoint/2010/main" val="1591488521"/>
      </p:ext>
    </p:extLst>
  </p:cSld>
  <p:clrMapOvr>
    <a:masterClrMapping/>
  </p:clrMapOvr>
  <p:transition spd="med">
    <p:wipe dir="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560053328"/>
              </p:ext>
            </p:extLst>
          </p:nvPr>
        </p:nvGraphicFramePr>
        <p:xfrm>
          <a:off x="1591" y="1192"/>
          <a:ext cx="1587" cy="1190"/>
        </p:xfrm>
        <a:graphic>
          <a:graphicData uri="http://schemas.openxmlformats.org/presentationml/2006/ole">
            <p:oleObj spid="_x0000_s234735" name="think-cell Slide" r:id="rId3" imgW="360" imgH="360" progId="">
              <p:embed/>
            </p:oleObj>
          </a:graphicData>
        </a:graphic>
      </p:graphicFrame>
      <p:sp>
        <p:nvSpPr>
          <p:cNvPr id="4" name="Footer Placeholder 3"/>
          <p:cNvSpPr>
            <a:spLocks noGrp="1"/>
          </p:cNvSpPr>
          <p:nvPr>
            <p:ph type="ftr" sz="quarter" idx="10"/>
          </p:nvPr>
        </p:nvSpPr>
        <p:spPr/>
        <p:txBody>
          <a:bodyPr/>
          <a:lstStyle/>
          <a:p>
            <a:endParaRPr lang="en-GB" dirty="0">
              <a:solidFill>
                <a:prstClr val="white">
                  <a:lumMod val="50000"/>
                </a:prstClr>
              </a:solidFill>
            </a:endParaRPr>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prstClr val="white">
                    <a:lumMod val="50000"/>
                  </a:prstClr>
                </a:solidFill>
              </a:rPr>
              <a:pPr/>
              <a:t>‹#›</a:t>
            </a:fld>
            <a:endParaRPr lang="en-GB" dirty="0">
              <a:solidFill>
                <a:prstClr val="white">
                  <a:lumMod val="50000"/>
                </a:prstClr>
              </a:solidFill>
            </a:endParaRPr>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defTabSz="913860"/>
            <a:endParaRPr lang="en-US" dirty="0" smtClean="0">
              <a:solidFill>
                <a:prstClr val="black"/>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4" tIns="45697" rIns="91394" bIns="45697" rtlCol="0" anchor="ctr"/>
          <a:lstStyle/>
          <a:p>
            <a:pPr algn="ctr" defTabSz="913860"/>
            <a:endParaRPr lang="en-US" dirty="0" smtClean="0">
              <a:solidFill>
                <a:prstClr val="black"/>
              </a:solidFill>
            </a:endParaRPr>
          </a:p>
        </p:txBody>
      </p:sp>
      <p:cxnSp>
        <p:nvCxnSpPr>
          <p:cNvPr id="12" name="Straight Connector 11"/>
          <p:cNvCxnSpPr/>
          <p:nvPr userDrawn="1"/>
        </p:nvCxnSpPr>
        <p:spPr>
          <a:xfrm>
            <a:off x="0" y="860466"/>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44978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noProof="0" dirty="0"/>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99011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456914"/>
            <a:endParaRPr lang="en-GB" dirty="0"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3" name="Footer Placeholder 2"/>
          <p:cNvSpPr>
            <a:spLocks noGrp="1"/>
          </p:cNvSpPr>
          <p:nvPr>
            <p:ph type="ftr" sz="quarter" idx="13"/>
          </p:nvPr>
        </p:nvSpPr>
        <p:spPr/>
        <p:txBody>
          <a:bodyPr/>
          <a:lstStyle/>
          <a:p>
            <a:r>
              <a:rPr lang="zh-TW" altLang="en-US" smtClean="0">
                <a:solidFill>
                  <a:srgbClr val="4B3232"/>
                </a:solidFill>
              </a:rPr>
              <a:t>僅供內部同仁訓練使用</a:t>
            </a:r>
            <a:endParaRPr lang="en-GB" dirty="0">
              <a:solidFill>
                <a:srgbClr val="4B3232"/>
              </a:solidFill>
            </a:endParaRPr>
          </a:p>
        </p:txBody>
      </p:sp>
    </p:spTree>
    <p:extLst>
      <p:ext uri="{BB962C8B-B14F-4D97-AF65-F5344CB8AC3E}">
        <p14:creationId xmlns="" xmlns:p14="http://schemas.microsoft.com/office/powerpoint/2010/main" val="303940318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8520" y="473952"/>
            <a:ext cx="8503920" cy="323165"/>
          </a:xfrm>
          <a:prstGeom prst="rect">
            <a:avLst/>
          </a:prstGeom>
        </p:spPr>
        <p:txBody>
          <a:bodyPr anchor="b" anchorCtr="0"/>
          <a:lstStyle>
            <a:lvl1pPr>
              <a:defRPr sz="2100" b="1">
                <a:solidFill>
                  <a:schemeClr val="tx1"/>
                </a:solidFill>
              </a:defRPr>
            </a:lvl1pPr>
          </a:lstStyle>
          <a:p>
            <a:r>
              <a:rPr lang="en-US" dirty="0" smtClean="0"/>
              <a:t>Headlines Are 28pt Arial Bold Title Case</a:t>
            </a:r>
            <a:endParaRPr lang="en-US" dirty="0"/>
          </a:p>
        </p:txBody>
      </p:sp>
      <p:sp>
        <p:nvSpPr>
          <p:cNvPr id="10" name="Footer Placeholder 6"/>
          <p:cNvSpPr>
            <a:spLocks noGrp="1"/>
          </p:cNvSpPr>
          <p:nvPr>
            <p:ph type="ftr" sz="quarter" idx="10"/>
          </p:nvPr>
        </p:nvSpPr>
        <p:spPr>
          <a:xfrm>
            <a:off x="288541" y="4840732"/>
            <a:ext cx="6837109" cy="153888"/>
          </a:xfrm>
        </p:spPr>
        <p:txBody>
          <a:bodyPr/>
          <a:lstStyle/>
          <a:p>
            <a:r>
              <a:rPr lang="en-US" dirty="0" smtClean="0">
                <a:solidFill>
                  <a:srgbClr val="2B3A42"/>
                </a:solidFill>
              </a:rPr>
              <a:t>© IQVIA 2018. All rights reserved.</a:t>
            </a:r>
            <a:endParaRPr lang="en-US" dirty="0">
              <a:solidFill>
                <a:srgbClr val="2B3A42"/>
              </a:solidFill>
            </a:endParaRPr>
          </a:p>
        </p:txBody>
      </p:sp>
      <p:sp>
        <p:nvSpPr>
          <p:cNvPr id="13" name="Rectangle 58"/>
          <p:cNvSpPr>
            <a:spLocks noChangeArrowheads="1"/>
          </p:cNvSpPr>
          <p:nvPr/>
        </p:nvSpPr>
        <p:spPr bwMode="gray">
          <a:xfrm>
            <a:off x="8711876" y="4815030"/>
            <a:ext cx="432189" cy="133350"/>
          </a:xfrm>
          <a:prstGeom prst="rect">
            <a:avLst/>
          </a:prstGeom>
          <a:solidFill>
            <a:schemeClr val="accent1"/>
          </a:solidFill>
          <a:ln>
            <a:noFill/>
          </a:ln>
        </p:spPr>
        <p:txBody>
          <a:bodyPr vert="horz" wrap="square" lIns="68546" tIns="34289" rIns="68546" bIns="34289" numCol="1" anchor="t" anchorCtr="0" compatLnSpc="1">
            <a:prstTxWarp prst="textNoShape">
              <a:avLst/>
            </a:prstTxWarp>
          </a:bodyPr>
          <a:lstStyle/>
          <a:p>
            <a:pPr defTabSz="913838"/>
            <a:endParaRPr lang="en-US" dirty="0">
              <a:solidFill>
                <a:srgbClr val="2B3A42"/>
              </a:solidFill>
            </a:endParaRPr>
          </a:p>
        </p:txBody>
      </p:sp>
      <p:sp>
        <p:nvSpPr>
          <p:cNvPr id="14" name="Slide Number Placeholder 5"/>
          <p:cNvSpPr txBox="1">
            <a:spLocks/>
          </p:cNvSpPr>
          <p:nvPr/>
        </p:nvSpPr>
        <p:spPr bwMode="white">
          <a:xfrm>
            <a:off x="8711876"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700" smtClean="0">
                <a:solidFill>
                  <a:prstClr val="white"/>
                </a:solidFill>
              </a:rPr>
              <a:pPr/>
              <a:t>‹#›</a:t>
            </a:fld>
            <a:endParaRPr lang="en-US" sz="700" dirty="0">
              <a:solidFill>
                <a:prstClr val="white"/>
              </a:solidFill>
            </a:endParaRPr>
          </a:p>
        </p:txBody>
      </p:sp>
      <p:pic>
        <p:nvPicPr>
          <p:cNvPr id="15" name="Picture 1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500346" y="4797378"/>
            <a:ext cx="1045364" cy="182656"/>
          </a:xfrm>
          <a:prstGeom prst="rect">
            <a:avLst/>
          </a:prstGeom>
        </p:spPr>
      </p:pic>
    </p:spTree>
    <p:extLst>
      <p:ext uri="{BB962C8B-B14F-4D97-AF65-F5344CB8AC3E}">
        <p14:creationId xmlns="" xmlns:p14="http://schemas.microsoft.com/office/powerpoint/2010/main" val="107019443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02" indent="0" algn="ctr">
              <a:buNone/>
              <a:defRPr>
                <a:solidFill>
                  <a:schemeClr val="tx1">
                    <a:tint val="75000"/>
                  </a:schemeClr>
                </a:solidFill>
              </a:defRPr>
            </a:lvl2pPr>
            <a:lvl3pPr marL="913838" indent="0" algn="ctr">
              <a:buNone/>
              <a:defRPr>
                <a:solidFill>
                  <a:schemeClr val="tx1">
                    <a:tint val="75000"/>
                  </a:schemeClr>
                </a:solidFill>
              </a:defRPr>
            </a:lvl3pPr>
            <a:lvl4pPr marL="1370750" indent="0" algn="ctr">
              <a:buNone/>
              <a:defRPr>
                <a:solidFill>
                  <a:schemeClr val="tx1">
                    <a:tint val="75000"/>
                  </a:schemeClr>
                </a:solidFill>
              </a:defRPr>
            </a:lvl4pPr>
            <a:lvl5pPr marL="1827674" indent="0" algn="ctr">
              <a:buNone/>
              <a:defRPr>
                <a:solidFill>
                  <a:schemeClr val="tx1">
                    <a:tint val="75000"/>
                  </a:schemeClr>
                </a:solidFill>
              </a:defRPr>
            </a:lvl5pPr>
            <a:lvl6pPr marL="2284575" indent="0" algn="ctr">
              <a:buNone/>
              <a:defRPr>
                <a:solidFill>
                  <a:schemeClr val="tx1">
                    <a:tint val="75000"/>
                  </a:schemeClr>
                </a:solidFill>
              </a:defRPr>
            </a:lvl6pPr>
            <a:lvl7pPr marL="2741477" indent="0" algn="ctr">
              <a:buNone/>
              <a:defRPr>
                <a:solidFill>
                  <a:schemeClr val="tx1">
                    <a:tint val="75000"/>
                  </a:schemeClr>
                </a:solidFill>
              </a:defRPr>
            </a:lvl7pPr>
            <a:lvl8pPr marL="3198400" indent="0" algn="ctr">
              <a:buNone/>
              <a:defRPr>
                <a:solidFill>
                  <a:schemeClr val="tx1">
                    <a:tint val="75000"/>
                  </a:schemeClr>
                </a:solidFill>
              </a:defRPr>
            </a:lvl8pPr>
            <a:lvl9pPr marL="365531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929040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02" indent="0" algn="ctr">
              <a:buNone/>
              <a:defRPr>
                <a:solidFill>
                  <a:schemeClr val="tx1">
                    <a:tint val="75000"/>
                  </a:schemeClr>
                </a:solidFill>
              </a:defRPr>
            </a:lvl2pPr>
            <a:lvl3pPr marL="913838" indent="0" algn="ctr">
              <a:buNone/>
              <a:defRPr>
                <a:solidFill>
                  <a:schemeClr val="tx1">
                    <a:tint val="75000"/>
                  </a:schemeClr>
                </a:solidFill>
              </a:defRPr>
            </a:lvl3pPr>
            <a:lvl4pPr marL="1370750" indent="0" algn="ctr">
              <a:buNone/>
              <a:defRPr>
                <a:solidFill>
                  <a:schemeClr val="tx1">
                    <a:tint val="75000"/>
                  </a:schemeClr>
                </a:solidFill>
              </a:defRPr>
            </a:lvl4pPr>
            <a:lvl5pPr marL="1827674" indent="0" algn="ctr">
              <a:buNone/>
              <a:defRPr>
                <a:solidFill>
                  <a:schemeClr val="tx1">
                    <a:tint val="75000"/>
                  </a:schemeClr>
                </a:solidFill>
              </a:defRPr>
            </a:lvl5pPr>
            <a:lvl6pPr marL="2284575" indent="0" algn="ctr">
              <a:buNone/>
              <a:defRPr>
                <a:solidFill>
                  <a:schemeClr val="tx1">
                    <a:tint val="75000"/>
                  </a:schemeClr>
                </a:solidFill>
              </a:defRPr>
            </a:lvl6pPr>
            <a:lvl7pPr marL="2741477" indent="0" algn="ctr">
              <a:buNone/>
              <a:defRPr>
                <a:solidFill>
                  <a:schemeClr val="tx1">
                    <a:tint val="75000"/>
                  </a:schemeClr>
                </a:solidFill>
              </a:defRPr>
            </a:lvl7pPr>
            <a:lvl8pPr marL="3198400" indent="0" algn="ctr">
              <a:buNone/>
              <a:defRPr>
                <a:solidFill>
                  <a:schemeClr val="tx1">
                    <a:tint val="75000"/>
                  </a:schemeClr>
                </a:solidFill>
              </a:defRPr>
            </a:lvl8pPr>
            <a:lvl9pPr marL="365531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5" tIns="35975" rIns="35975" bIns="35975"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2932470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600740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3604064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13291035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830887862"/>
              </p:ext>
            </p:extLst>
          </p:nvPr>
        </p:nvGraphicFramePr>
        <p:xfrm>
          <a:off x="1591" y="1589"/>
          <a:ext cx="1587" cy="1587"/>
        </p:xfrm>
        <a:graphic>
          <a:graphicData uri="http://schemas.openxmlformats.org/presentationml/2006/ole">
            <p:oleObj spid="_x0000_s236783"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8532241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724425764"/>
              </p:ext>
            </p:extLst>
          </p:nvPr>
        </p:nvGraphicFramePr>
        <p:xfrm>
          <a:off x="1591" y="1589"/>
          <a:ext cx="1587" cy="1587"/>
        </p:xfrm>
        <a:graphic>
          <a:graphicData uri="http://schemas.openxmlformats.org/presentationml/2006/ole">
            <p:oleObj spid="_x0000_s237807" name="think-cell Slide" r:id="rId3" imgW="360" imgH="360" progId="">
              <p:embed/>
            </p:oleObj>
          </a:graphicData>
        </a:graphic>
      </p:graphicFrame>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371335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553374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4093398707"/>
              </p:ext>
            </p:extLst>
          </p:nvPr>
        </p:nvGraphicFramePr>
        <p:xfrm>
          <a:off x="1591" y="1589"/>
          <a:ext cx="1587" cy="1587"/>
        </p:xfrm>
        <a:graphic>
          <a:graphicData uri="http://schemas.openxmlformats.org/presentationml/2006/ole">
            <p:oleObj spid="_x0000_s238831" name="think-cell Slide" r:id="rId3" imgW="360" imgH="360" progId="">
              <p:embed/>
            </p:oleObj>
          </a:graphicData>
        </a:graphic>
      </p:graphicFrame>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0" indent="-182450">
              <a:spcBef>
                <a:spcPts val="600"/>
              </a:spcBef>
              <a:buFont typeface="BISans" panose="02000503040000020004" pitchFamily="2" charset="0"/>
              <a:buChar char="•"/>
              <a:defRPr/>
            </a:lvl2pPr>
            <a:lvl3pPr marL="358550" indent="-176101">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506943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866" indent="0" algn="ctr">
              <a:buNone/>
              <a:defRPr>
                <a:solidFill>
                  <a:schemeClr val="tx1">
                    <a:tint val="75000"/>
                  </a:schemeClr>
                </a:solidFill>
              </a:defRPr>
            </a:lvl2pPr>
            <a:lvl3pPr marL="913763" indent="0" algn="ctr">
              <a:buNone/>
              <a:defRPr>
                <a:solidFill>
                  <a:schemeClr val="tx1">
                    <a:tint val="75000"/>
                  </a:schemeClr>
                </a:solidFill>
              </a:defRPr>
            </a:lvl3pPr>
            <a:lvl4pPr marL="1370641" indent="0" algn="ctr">
              <a:buNone/>
              <a:defRPr>
                <a:solidFill>
                  <a:schemeClr val="tx1">
                    <a:tint val="75000"/>
                  </a:schemeClr>
                </a:solidFill>
              </a:defRPr>
            </a:lvl4pPr>
            <a:lvl5pPr marL="1827527" indent="0" algn="ctr">
              <a:buNone/>
              <a:defRPr>
                <a:solidFill>
                  <a:schemeClr val="tx1">
                    <a:tint val="75000"/>
                  </a:schemeClr>
                </a:solidFill>
              </a:defRPr>
            </a:lvl5pPr>
            <a:lvl6pPr marL="2284393" indent="0" algn="ctr">
              <a:buNone/>
              <a:defRPr>
                <a:solidFill>
                  <a:schemeClr val="tx1">
                    <a:tint val="75000"/>
                  </a:schemeClr>
                </a:solidFill>
              </a:defRPr>
            </a:lvl6pPr>
            <a:lvl7pPr marL="2741258" indent="0" algn="ctr">
              <a:buNone/>
              <a:defRPr>
                <a:solidFill>
                  <a:schemeClr val="tx1">
                    <a:tint val="75000"/>
                  </a:schemeClr>
                </a:solidFill>
              </a:defRPr>
            </a:lvl7pPr>
            <a:lvl8pPr marL="3198145" indent="0" algn="ctr">
              <a:buNone/>
              <a:defRPr>
                <a:solidFill>
                  <a:schemeClr val="tx1">
                    <a:tint val="75000"/>
                  </a:schemeClr>
                </a:solidFill>
              </a:defRPr>
            </a:lvl8pPr>
            <a:lvl9pPr marL="3655022"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13483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046064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5" tIns="35975" rIns="35975" bIns="35975"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7689237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979285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819823306"/>
              </p:ext>
            </p:extLst>
          </p:nvPr>
        </p:nvGraphicFramePr>
        <p:xfrm>
          <a:off x="1591" y="1589"/>
          <a:ext cx="1587" cy="1587"/>
        </p:xfrm>
        <a:graphic>
          <a:graphicData uri="http://schemas.openxmlformats.org/presentationml/2006/ole">
            <p:oleObj spid="_x0000_s239855"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17238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467641918"/>
              </p:ext>
            </p:extLst>
          </p:nvPr>
        </p:nvGraphicFramePr>
        <p:xfrm>
          <a:off x="1591" y="1589"/>
          <a:ext cx="1587" cy="1587"/>
        </p:xfrm>
        <a:graphic>
          <a:graphicData uri="http://schemas.openxmlformats.org/presentationml/2006/ole">
            <p:oleObj spid="_x0000_s240879"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89370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457376906"/>
              </p:ext>
            </p:extLst>
          </p:nvPr>
        </p:nvGraphicFramePr>
        <p:xfrm>
          <a:off x="1591" y="1589"/>
          <a:ext cx="1587" cy="1587"/>
        </p:xfrm>
        <a:graphic>
          <a:graphicData uri="http://schemas.openxmlformats.org/presentationml/2006/ole">
            <p:oleObj spid="_x0000_s241903"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981484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0" indent="-182450">
              <a:spcBef>
                <a:spcPts val="600"/>
              </a:spcBef>
              <a:buFont typeface="BISans" panose="02000503040000020004" pitchFamily="2" charset="0"/>
              <a:buChar char="•"/>
              <a:defRPr/>
            </a:lvl2pPr>
            <a:lvl3pPr marL="358550" indent="-176101">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49710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638107073"/>
              </p:ext>
            </p:extLst>
          </p:nvPr>
        </p:nvGraphicFramePr>
        <p:xfrm>
          <a:off x="1591" y="1589"/>
          <a:ext cx="1587" cy="1587"/>
        </p:xfrm>
        <a:graphic>
          <a:graphicData uri="http://schemas.openxmlformats.org/presentationml/2006/ole">
            <p:oleObj spid="_x0000_s242927"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15692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2294792326"/>
              </p:ext>
            </p:extLst>
          </p:nvPr>
        </p:nvGraphicFramePr>
        <p:xfrm>
          <a:off x="1591" y="1589"/>
          <a:ext cx="1587" cy="1587"/>
        </p:xfrm>
        <a:graphic>
          <a:graphicData uri="http://schemas.openxmlformats.org/presentationml/2006/ole">
            <p:oleObj spid="_x0000_s243951"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372546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9" hidden="1"/>
          <p:cNvGraphicFramePr>
            <a:graphicFrameLocks noChangeAspect="1"/>
          </p:cNvGraphicFramePr>
          <p:nvPr userDrawn="1">
            <p:extLst>
              <p:ext uri="{D42A27DB-BD31-4B8C-83A1-F6EECF244321}">
                <p14:modId xmlns="" xmlns:p14="http://schemas.microsoft.com/office/powerpoint/2010/main" val="2066840798"/>
              </p:ext>
            </p:extLst>
          </p:nvPr>
        </p:nvGraphicFramePr>
        <p:xfrm>
          <a:off x="1591" y="1192"/>
          <a:ext cx="1587" cy="1190"/>
        </p:xfrm>
        <a:graphic>
          <a:graphicData uri="http://schemas.openxmlformats.org/presentationml/2006/ole">
            <p:oleObj spid="_x0000_s244975" name="think-cell Slide" r:id="rId3" imgW="360" imgH="360" progId="">
              <p:embed/>
            </p:oleObj>
          </a:graphicData>
        </a:graphic>
      </p:graphicFrame>
      <p:sp>
        <p:nvSpPr>
          <p:cNvPr id="3" name="Rectangle 92"/>
          <p:cNvSpPr>
            <a:spLocks noChangeArrowheads="1"/>
          </p:cNvSpPr>
          <p:nvPr/>
        </p:nvSpPr>
        <p:spPr bwMode="auto">
          <a:xfrm>
            <a:off x="0" y="0"/>
            <a:ext cx="9144000" cy="74176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90" tIns="45695" rIns="91390" bIns="45695" anchor="ctr"/>
          <a:lstStyle>
            <a:lvl1pPr>
              <a:defRPr sz="1400">
                <a:solidFill>
                  <a:schemeClr val="tx1"/>
                </a:solidFill>
                <a:latin typeface="BISansCond" pitchFamily="2" charset="0"/>
              </a:defRPr>
            </a:lvl1pPr>
            <a:lvl2pPr marL="742950" indent="-285750">
              <a:defRPr sz="1400">
                <a:solidFill>
                  <a:schemeClr val="tx1"/>
                </a:solidFill>
                <a:latin typeface="BISansCond" pitchFamily="2" charset="0"/>
              </a:defRPr>
            </a:lvl2pPr>
            <a:lvl3pPr marL="1143000" indent="-228600">
              <a:defRPr sz="1400">
                <a:solidFill>
                  <a:schemeClr val="tx1"/>
                </a:solidFill>
                <a:latin typeface="BISansCond" pitchFamily="2" charset="0"/>
              </a:defRPr>
            </a:lvl3pPr>
            <a:lvl4pPr marL="1600200" indent="-228600">
              <a:defRPr sz="1400">
                <a:solidFill>
                  <a:schemeClr val="tx1"/>
                </a:solidFill>
                <a:latin typeface="BISansCond" pitchFamily="2" charset="0"/>
              </a:defRPr>
            </a:lvl4pPr>
            <a:lvl5pPr marL="2057400" indent="-228600">
              <a:defRPr sz="1400">
                <a:solidFill>
                  <a:schemeClr val="tx1"/>
                </a:solidFill>
                <a:latin typeface="BISansCond" pitchFamily="2" charset="0"/>
              </a:defRPr>
            </a:lvl5pPr>
            <a:lvl6pPr marL="2514600" indent="-228600" eaLnBrk="0" fontAlgn="base" hangingPunct="0">
              <a:spcBef>
                <a:spcPct val="0"/>
              </a:spcBef>
              <a:spcAft>
                <a:spcPct val="0"/>
              </a:spcAft>
              <a:defRPr sz="1400">
                <a:solidFill>
                  <a:schemeClr val="tx1"/>
                </a:solidFill>
                <a:latin typeface="BISansCond" pitchFamily="2" charset="0"/>
              </a:defRPr>
            </a:lvl6pPr>
            <a:lvl7pPr marL="2971800" indent="-228600" eaLnBrk="0" fontAlgn="base" hangingPunct="0">
              <a:spcBef>
                <a:spcPct val="0"/>
              </a:spcBef>
              <a:spcAft>
                <a:spcPct val="0"/>
              </a:spcAft>
              <a:defRPr sz="1400">
                <a:solidFill>
                  <a:schemeClr val="tx1"/>
                </a:solidFill>
                <a:latin typeface="BISansCond" pitchFamily="2" charset="0"/>
              </a:defRPr>
            </a:lvl7pPr>
            <a:lvl8pPr marL="3429000" indent="-228600" eaLnBrk="0" fontAlgn="base" hangingPunct="0">
              <a:spcBef>
                <a:spcPct val="0"/>
              </a:spcBef>
              <a:spcAft>
                <a:spcPct val="0"/>
              </a:spcAft>
              <a:defRPr sz="1400">
                <a:solidFill>
                  <a:schemeClr val="tx1"/>
                </a:solidFill>
                <a:latin typeface="BISansCond" pitchFamily="2" charset="0"/>
              </a:defRPr>
            </a:lvl8pPr>
            <a:lvl9pPr marL="3886200" indent="-228600" eaLnBrk="0" fontAlgn="base" hangingPunct="0">
              <a:spcBef>
                <a:spcPct val="0"/>
              </a:spcBef>
              <a:spcAft>
                <a:spcPct val="0"/>
              </a:spcAft>
              <a:defRPr sz="1400">
                <a:solidFill>
                  <a:schemeClr val="tx1"/>
                </a:solidFill>
                <a:latin typeface="BISansCond" pitchFamily="2" charset="0"/>
              </a:defRPr>
            </a:lvl9pPr>
          </a:lstStyle>
          <a:p>
            <a:pPr defTabSz="913838" eaLnBrk="0" fontAlgn="base" hangingPunct="0">
              <a:spcBef>
                <a:spcPct val="0"/>
              </a:spcBef>
              <a:spcAft>
                <a:spcPct val="0"/>
              </a:spcAft>
              <a:defRPr/>
            </a:pPr>
            <a:endParaRPr lang="en-AU" altLang="zh-TW" dirty="0" smtClean="0">
              <a:solidFill>
                <a:srgbClr val="000000"/>
              </a:solidFill>
              <a:ea typeface="新細明體" pitchFamily="18" charset="-120"/>
            </a:endParaRPr>
          </a:p>
        </p:txBody>
      </p:sp>
      <p:pic>
        <p:nvPicPr>
          <p:cNvPr id="4" name="Picture 121"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30"/>
            <a:ext cx="1460500" cy="33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6"/>
          <p:cNvSpPr>
            <a:spLocks noGrp="1" noChangeArrowheads="1"/>
          </p:cNvSpPr>
          <p:nvPr>
            <p:ph type="dt" sz="half" idx="10"/>
          </p:nvPr>
        </p:nvSpPr>
        <p:spPr>
          <a:xfrm>
            <a:off x="7234306" y="4910710"/>
            <a:ext cx="969816" cy="153888"/>
          </a:xfrm>
        </p:spPr>
        <p:txBody>
          <a:bodyPr/>
          <a:lstStyle>
            <a:lvl1pPr>
              <a:defRPr/>
            </a:lvl1pPr>
          </a:lstStyle>
          <a:p>
            <a:pPr>
              <a:defRPr/>
            </a:pPr>
            <a:fld id="{BF1CE532-4E04-4921-87A7-ADE31730D902}" type="datetime4">
              <a:rPr lang="en-GB" altLang="zh-TW">
                <a:solidFill>
                  <a:prstClr val="white">
                    <a:lumMod val="50000"/>
                  </a:prstClr>
                </a:solidFill>
              </a:rPr>
              <a:pPr>
                <a:defRPr/>
              </a:pPr>
              <a:t>17 April 2019</a:t>
            </a:fld>
            <a:endParaRPr lang="en-GB" altLang="zh-TW" dirty="0">
              <a:solidFill>
                <a:prstClr val="white">
                  <a:lumMod val="50000"/>
                </a:prstClr>
              </a:solidFill>
            </a:endParaRPr>
          </a:p>
        </p:txBody>
      </p:sp>
      <p:sp>
        <p:nvSpPr>
          <p:cNvPr id="6" name="Rectangle 97"/>
          <p:cNvSpPr>
            <a:spLocks noGrp="1" noChangeArrowheads="1"/>
          </p:cNvSpPr>
          <p:nvPr>
            <p:ph type="ftr" sz="quarter" idx="11"/>
          </p:nvPr>
        </p:nvSpPr>
        <p:spPr/>
        <p:txBody>
          <a:bodyPr/>
          <a:lstStyle>
            <a:lvl1pPr>
              <a:defRPr>
                <a:ea typeface="新細明體" pitchFamily="18" charset="-120"/>
              </a:defRPr>
            </a:lvl1pPr>
          </a:lstStyle>
          <a:p>
            <a:pPr>
              <a:defRPr/>
            </a:pPr>
            <a:r>
              <a:rPr lang="en-GB" altLang="zh-TW">
                <a:solidFill>
                  <a:prstClr val="white">
                    <a:lumMod val="50000"/>
                  </a:prstClr>
                </a:solidFill>
              </a:rPr>
              <a:t>Dec 2015 Brand Team  Meeting</a:t>
            </a:r>
          </a:p>
        </p:txBody>
      </p:sp>
      <p:sp>
        <p:nvSpPr>
          <p:cNvPr id="7" name="Rectangle 6"/>
          <p:cNvSpPr>
            <a:spLocks noGrp="1" noChangeArrowheads="1"/>
          </p:cNvSpPr>
          <p:nvPr>
            <p:ph type="sldNum" sz="quarter" idx="12"/>
          </p:nvPr>
        </p:nvSpPr>
        <p:spPr/>
        <p:txBody>
          <a:bodyPr/>
          <a:lstStyle>
            <a:lvl1pPr>
              <a:defRPr/>
            </a:lvl1pPr>
          </a:lstStyle>
          <a:p>
            <a:pPr>
              <a:defRPr/>
            </a:pPr>
            <a:fld id="{BD03A826-4EC2-4445-B162-57082E94F3B3}" type="slidenum">
              <a:rPr lang="en-GB" altLang="zh-TW">
                <a:solidFill>
                  <a:prstClr val="white">
                    <a:lumMod val="50000"/>
                  </a:prstClr>
                </a:solidFill>
              </a:rPr>
              <a:pPr>
                <a:defRPr/>
              </a:pPr>
              <a:t>‹#›</a:t>
            </a:fld>
            <a:endParaRPr lang="en-GB" altLang="zh-TW" dirty="0">
              <a:solidFill>
                <a:prstClr val="white">
                  <a:lumMod val="50000"/>
                </a:prstClr>
              </a:solidFill>
            </a:endParaRPr>
          </a:p>
        </p:txBody>
      </p:sp>
    </p:spTree>
    <p:extLst>
      <p:ext uri="{BB962C8B-B14F-4D97-AF65-F5344CB8AC3E}">
        <p14:creationId xmlns="" xmlns:p14="http://schemas.microsoft.com/office/powerpoint/2010/main" val="3018474055"/>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866" indent="0" algn="ctr">
              <a:buNone/>
              <a:defRPr>
                <a:solidFill>
                  <a:schemeClr val="tx1">
                    <a:tint val="75000"/>
                  </a:schemeClr>
                </a:solidFill>
              </a:defRPr>
            </a:lvl2pPr>
            <a:lvl3pPr marL="913763" indent="0" algn="ctr">
              <a:buNone/>
              <a:defRPr>
                <a:solidFill>
                  <a:schemeClr val="tx1">
                    <a:tint val="75000"/>
                  </a:schemeClr>
                </a:solidFill>
              </a:defRPr>
            </a:lvl3pPr>
            <a:lvl4pPr marL="1370641" indent="0" algn="ctr">
              <a:buNone/>
              <a:defRPr>
                <a:solidFill>
                  <a:schemeClr val="tx1">
                    <a:tint val="75000"/>
                  </a:schemeClr>
                </a:solidFill>
              </a:defRPr>
            </a:lvl4pPr>
            <a:lvl5pPr marL="1827527" indent="0" algn="ctr">
              <a:buNone/>
              <a:defRPr>
                <a:solidFill>
                  <a:schemeClr val="tx1">
                    <a:tint val="75000"/>
                  </a:schemeClr>
                </a:solidFill>
              </a:defRPr>
            </a:lvl5pPr>
            <a:lvl6pPr marL="2284393" indent="0" algn="ctr">
              <a:buNone/>
              <a:defRPr>
                <a:solidFill>
                  <a:schemeClr val="tx1">
                    <a:tint val="75000"/>
                  </a:schemeClr>
                </a:solidFill>
              </a:defRPr>
            </a:lvl6pPr>
            <a:lvl7pPr marL="2741258" indent="0" algn="ctr">
              <a:buNone/>
              <a:defRPr>
                <a:solidFill>
                  <a:schemeClr val="tx1">
                    <a:tint val="75000"/>
                  </a:schemeClr>
                </a:solidFill>
              </a:defRPr>
            </a:lvl7pPr>
            <a:lvl8pPr marL="3198145" indent="0" algn="ctr">
              <a:buNone/>
              <a:defRPr>
                <a:solidFill>
                  <a:schemeClr val="tx1">
                    <a:tint val="75000"/>
                  </a:schemeClr>
                </a:solidFill>
              </a:defRPr>
            </a:lvl8pPr>
            <a:lvl9pPr marL="3655022"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2" tIns="35972" rIns="35972" bIns="35972"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221642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815566181"/>
              </p:ext>
            </p:extLst>
          </p:nvPr>
        </p:nvGraphicFramePr>
        <p:xfrm>
          <a:off x="1591" y="1192"/>
          <a:ext cx="1587" cy="1190"/>
        </p:xfrm>
        <a:graphic>
          <a:graphicData uri="http://schemas.openxmlformats.org/presentationml/2006/ole">
            <p:oleObj spid="_x0000_s245999" name="think-cell Slide" r:id="rId3" imgW="360" imgH="360" progId="">
              <p:embed/>
            </p:oleObj>
          </a:graphicData>
        </a:graphic>
      </p:graphicFrame>
      <p:sp>
        <p:nvSpPr>
          <p:cNvPr id="4" name="Footer Placeholder 3"/>
          <p:cNvSpPr>
            <a:spLocks noGrp="1"/>
          </p:cNvSpPr>
          <p:nvPr>
            <p:ph type="ftr" sz="quarter" idx="10"/>
          </p:nvPr>
        </p:nvSpPr>
        <p:spPr/>
        <p:txBody>
          <a:bodyPr/>
          <a:lstStyle/>
          <a:p>
            <a:endParaRPr lang="en-GB" dirty="0">
              <a:solidFill>
                <a:prstClr val="white">
                  <a:lumMod val="50000"/>
                </a:prstClr>
              </a:solidFill>
            </a:endParaRPr>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prstClr val="white">
                    <a:lumMod val="50000"/>
                  </a:prstClr>
                </a:solidFill>
              </a:rPr>
              <a:pPr/>
              <a:t>‹#›</a:t>
            </a:fld>
            <a:endParaRPr lang="en-GB" dirty="0">
              <a:solidFill>
                <a:prstClr val="white">
                  <a:lumMod val="50000"/>
                </a:prstClr>
              </a:solidFill>
            </a:endParaRPr>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913838"/>
            <a:endParaRPr lang="en-US" dirty="0" smtClean="0">
              <a:solidFill>
                <a:prstClr val="black"/>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913838"/>
            <a:endParaRPr lang="en-US" dirty="0" smtClean="0">
              <a:solidFill>
                <a:prstClr val="black"/>
              </a:solidFill>
            </a:endParaRPr>
          </a:p>
        </p:txBody>
      </p:sp>
      <p:cxnSp>
        <p:nvCxnSpPr>
          <p:cNvPr id="12" name="Straight Connector 11"/>
          <p:cNvCxnSpPr/>
          <p:nvPr userDrawn="1"/>
        </p:nvCxnSpPr>
        <p:spPr>
          <a:xfrm>
            <a:off x="0" y="86046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315523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02" indent="0" algn="ctr">
              <a:buNone/>
              <a:defRPr>
                <a:solidFill>
                  <a:schemeClr val="tx1">
                    <a:tint val="75000"/>
                  </a:schemeClr>
                </a:solidFill>
              </a:defRPr>
            </a:lvl2pPr>
            <a:lvl3pPr marL="913838" indent="0" algn="ctr">
              <a:buNone/>
              <a:defRPr>
                <a:solidFill>
                  <a:schemeClr val="tx1">
                    <a:tint val="75000"/>
                  </a:schemeClr>
                </a:solidFill>
              </a:defRPr>
            </a:lvl3pPr>
            <a:lvl4pPr marL="1370750" indent="0" algn="ctr">
              <a:buNone/>
              <a:defRPr>
                <a:solidFill>
                  <a:schemeClr val="tx1">
                    <a:tint val="75000"/>
                  </a:schemeClr>
                </a:solidFill>
              </a:defRPr>
            </a:lvl4pPr>
            <a:lvl5pPr marL="1827674" indent="0" algn="ctr">
              <a:buNone/>
              <a:defRPr>
                <a:solidFill>
                  <a:schemeClr val="tx1">
                    <a:tint val="75000"/>
                  </a:schemeClr>
                </a:solidFill>
              </a:defRPr>
            </a:lvl5pPr>
            <a:lvl6pPr marL="2284575" indent="0" algn="ctr">
              <a:buNone/>
              <a:defRPr>
                <a:solidFill>
                  <a:schemeClr val="tx1">
                    <a:tint val="75000"/>
                  </a:schemeClr>
                </a:solidFill>
              </a:defRPr>
            </a:lvl6pPr>
            <a:lvl7pPr marL="2741477" indent="0" algn="ctr">
              <a:buNone/>
              <a:defRPr>
                <a:solidFill>
                  <a:schemeClr val="tx1">
                    <a:tint val="75000"/>
                  </a:schemeClr>
                </a:solidFill>
              </a:defRPr>
            </a:lvl7pPr>
            <a:lvl8pPr marL="3198400" indent="0" algn="ctr">
              <a:buNone/>
              <a:defRPr>
                <a:solidFill>
                  <a:schemeClr val="tx1">
                    <a:tint val="75000"/>
                  </a:schemeClr>
                </a:solidFill>
              </a:defRPr>
            </a:lvl8pPr>
            <a:lvl9pPr marL="365531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899920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02" indent="0" algn="ctr">
              <a:buNone/>
              <a:defRPr>
                <a:solidFill>
                  <a:schemeClr val="tx1">
                    <a:tint val="75000"/>
                  </a:schemeClr>
                </a:solidFill>
              </a:defRPr>
            </a:lvl2pPr>
            <a:lvl3pPr marL="913838" indent="0" algn="ctr">
              <a:buNone/>
              <a:defRPr>
                <a:solidFill>
                  <a:schemeClr val="tx1">
                    <a:tint val="75000"/>
                  </a:schemeClr>
                </a:solidFill>
              </a:defRPr>
            </a:lvl3pPr>
            <a:lvl4pPr marL="1370750" indent="0" algn="ctr">
              <a:buNone/>
              <a:defRPr>
                <a:solidFill>
                  <a:schemeClr val="tx1">
                    <a:tint val="75000"/>
                  </a:schemeClr>
                </a:solidFill>
              </a:defRPr>
            </a:lvl4pPr>
            <a:lvl5pPr marL="1827674" indent="0" algn="ctr">
              <a:buNone/>
              <a:defRPr>
                <a:solidFill>
                  <a:schemeClr val="tx1">
                    <a:tint val="75000"/>
                  </a:schemeClr>
                </a:solidFill>
              </a:defRPr>
            </a:lvl5pPr>
            <a:lvl6pPr marL="2284575" indent="0" algn="ctr">
              <a:buNone/>
              <a:defRPr>
                <a:solidFill>
                  <a:schemeClr val="tx1">
                    <a:tint val="75000"/>
                  </a:schemeClr>
                </a:solidFill>
              </a:defRPr>
            </a:lvl6pPr>
            <a:lvl7pPr marL="2741477" indent="0" algn="ctr">
              <a:buNone/>
              <a:defRPr>
                <a:solidFill>
                  <a:schemeClr val="tx1">
                    <a:tint val="75000"/>
                  </a:schemeClr>
                </a:solidFill>
              </a:defRPr>
            </a:lvl7pPr>
            <a:lvl8pPr marL="3198400" indent="0" algn="ctr">
              <a:buNone/>
              <a:defRPr>
                <a:solidFill>
                  <a:schemeClr val="tx1">
                    <a:tint val="75000"/>
                  </a:schemeClr>
                </a:solidFill>
              </a:defRPr>
            </a:lvl8pPr>
            <a:lvl9pPr marL="365531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5" tIns="35975" rIns="35975" bIns="35975"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2823957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75417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40157422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defTabSz="91383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41322825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312915685"/>
              </p:ext>
            </p:extLst>
          </p:nvPr>
        </p:nvGraphicFramePr>
        <p:xfrm>
          <a:off x="1591" y="1589"/>
          <a:ext cx="1587" cy="1587"/>
        </p:xfrm>
        <a:graphic>
          <a:graphicData uri="http://schemas.openxmlformats.org/presentationml/2006/ole">
            <p:oleObj spid="_x0000_s258287"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2674808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758573559"/>
              </p:ext>
            </p:extLst>
          </p:nvPr>
        </p:nvGraphicFramePr>
        <p:xfrm>
          <a:off x="1591" y="1589"/>
          <a:ext cx="1587" cy="1587"/>
        </p:xfrm>
        <a:graphic>
          <a:graphicData uri="http://schemas.openxmlformats.org/presentationml/2006/ole">
            <p:oleObj spid="_x0000_s259311" name="think-cell Slide" r:id="rId3" imgW="360" imgH="360" progId="">
              <p:embed/>
            </p:oleObj>
          </a:graphicData>
        </a:graphic>
      </p:graphicFrame>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2430719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9660406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91786832"/>
              </p:ext>
            </p:extLst>
          </p:nvPr>
        </p:nvGraphicFramePr>
        <p:xfrm>
          <a:off x="1591" y="1589"/>
          <a:ext cx="1587" cy="1587"/>
        </p:xfrm>
        <a:graphic>
          <a:graphicData uri="http://schemas.openxmlformats.org/presentationml/2006/ole">
            <p:oleObj spid="_x0000_s260335" name="think-cell Slide" r:id="rId3" imgW="360" imgH="360" progId="">
              <p:embed/>
            </p:oleObj>
          </a:graphicData>
        </a:graphic>
      </p:graphicFrame>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0" indent="-182450">
              <a:spcBef>
                <a:spcPts val="600"/>
              </a:spcBef>
              <a:buFont typeface="BISans" panose="02000503040000020004" pitchFamily="2" charset="0"/>
              <a:buChar char="•"/>
              <a:defRPr/>
            </a:lvl2pPr>
            <a:lvl3pPr marL="358550" indent="-176101">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408758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rtlCol="0" anchor="ctr"/>
          <a:lstStyle/>
          <a:p>
            <a:pPr algn="ctr" defTabSz="913763"/>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32"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89358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33572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5" tIns="35975" rIns="35975" bIns="35975"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7678717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defTabSz="913838"/>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9776666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372201271"/>
              </p:ext>
            </p:extLst>
          </p:nvPr>
        </p:nvGraphicFramePr>
        <p:xfrm>
          <a:off x="1591" y="1589"/>
          <a:ext cx="1587" cy="1587"/>
        </p:xfrm>
        <a:graphic>
          <a:graphicData uri="http://schemas.openxmlformats.org/presentationml/2006/ole">
            <p:oleObj spid="_x0000_s261359"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961336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714881199"/>
              </p:ext>
            </p:extLst>
          </p:nvPr>
        </p:nvGraphicFramePr>
        <p:xfrm>
          <a:off x="1591" y="1589"/>
          <a:ext cx="1587" cy="1587"/>
        </p:xfrm>
        <a:graphic>
          <a:graphicData uri="http://schemas.openxmlformats.org/presentationml/2006/ole">
            <p:oleObj spid="_x0000_s262383"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43058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431792719"/>
              </p:ext>
            </p:extLst>
          </p:nvPr>
        </p:nvGraphicFramePr>
        <p:xfrm>
          <a:off x="1591" y="1589"/>
          <a:ext cx="1587" cy="1587"/>
        </p:xfrm>
        <a:graphic>
          <a:graphicData uri="http://schemas.openxmlformats.org/presentationml/2006/ole">
            <p:oleObj spid="_x0000_s263407"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310211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0" indent="-182450">
              <a:spcBef>
                <a:spcPts val="600"/>
              </a:spcBef>
              <a:buFont typeface="BISans" panose="02000503040000020004" pitchFamily="2" charset="0"/>
              <a:buChar char="•"/>
              <a:defRPr/>
            </a:lvl2pPr>
            <a:lvl3pPr marL="358550" indent="-176101">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67175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593218595"/>
              </p:ext>
            </p:extLst>
          </p:nvPr>
        </p:nvGraphicFramePr>
        <p:xfrm>
          <a:off x="1591" y="1589"/>
          <a:ext cx="1587" cy="1587"/>
        </p:xfrm>
        <a:graphic>
          <a:graphicData uri="http://schemas.openxmlformats.org/presentationml/2006/ole">
            <p:oleObj spid="_x0000_s264431"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321716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1120976692"/>
              </p:ext>
            </p:extLst>
          </p:nvPr>
        </p:nvGraphicFramePr>
        <p:xfrm>
          <a:off x="1591" y="1589"/>
          <a:ext cx="1587" cy="1587"/>
        </p:xfrm>
        <a:graphic>
          <a:graphicData uri="http://schemas.openxmlformats.org/presentationml/2006/ole">
            <p:oleObj spid="_x0000_s265455"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200672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2" name="Object 9" hidden="1"/>
          <p:cNvGraphicFramePr>
            <a:graphicFrameLocks noChangeAspect="1"/>
          </p:cNvGraphicFramePr>
          <p:nvPr userDrawn="1">
            <p:extLst>
              <p:ext uri="{D42A27DB-BD31-4B8C-83A1-F6EECF244321}">
                <p14:modId xmlns="" xmlns:p14="http://schemas.microsoft.com/office/powerpoint/2010/main" val="3138693332"/>
              </p:ext>
            </p:extLst>
          </p:nvPr>
        </p:nvGraphicFramePr>
        <p:xfrm>
          <a:off x="1591" y="1192"/>
          <a:ext cx="1587" cy="1190"/>
        </p:xfrm>
        <a:graphic>
          <a:graphicData uri="http://schemas.openxmlformats.org/presentationml/2006/ole">
            <p:oleObj spid="_x0000_s266479" name="think-cell Slide" r:id="rId3" imgW="360" imgH="360" progId="">
              <p:embed/>
            </p:oleObj>
          </a:graphicData>
        </a:graphic>
      </p:graphicFrame>
      <p:sp>
        <p:nvSpPr>
          <p:cNvPr id="3" name="Rectangle 92"/>
          <p:cNvSpPr>
            <a:spLocks noChangeArrowheads="1"/>
          </p:cNvSpPr>
          <p:nvPr/>
        </p:nvSpPr>
        <p:spPr bwMode="auto">
          <a:xfrm>
            <a:off x="0" y="0"/>
            <a:ext cx="9144000" cy="74176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90" tIns="45695" rIns="91390" bIns="45695" anchor="ctr"/>
          <a:lstStyle>
            <a:lvl1pPr>
              <a:defRPr sz="1400">
                <a:solidFill>
                  <a:schemeClr val="tx1"/>
                </a:solidFill>
                <a:latin typeface="BISansCond" pitchFamily="2" charset="0"/>
              </a:defRPr>
            </a:lvl1pPr>
            <a:lvl2pPr marL="742950" indent="-285750">
              <a:defRPr sz="1400">
                <a:solidFill>
                  <a:schemeClr val="tx1"/>
                </a:solidFill>
                <a:latin typeface="BISansCond" pitchFamily="2" charset="0"/>
              </a:defRPr>
            </a:lvl2pPr>
            <a:lvl3pPr marL="1143000" indent="-228600">
              <a:defRPr sz="1400">
                <a:solidFill>
                  <a:schemeClr val="tx1"/>
                </a:solidFill>
                <a:latin typeface="BISansCond" pitchFamily="2" charset="0"/>
              </a:defRPr>
            </a:lvl3pPr>
            <a:lvl4pPr marL="1600200" indent="-228600">
              <a:defRPr sz="1400">
                <a:solidFill>
                  <a:schemeClr val="tx1"/>
                </a:solidFill>
                <a:latin typeface="BISansCond" pitchFamily="2" charset="0"/>
              </a:defRPr>
            </a:lvl4pPr>
            <a:lvl5pPr marL="2057400" indent="-228600">
              <a:defRPr sz="1400">
                <a:solidFill>
                  <a:schemeClr val="tx1"/>
                </a:solidFill>
                <a:latin typeface="BISansCond" pitchFamily="2" charset="0"/>
              </a:defRPr>
            </a:lvl5pPr>
            <a:lvl6pPr marL="2514600" indent="-228600" eaLnBrk="0" fontAlgn="base" hangingPunct="0">
              <a:spcBef>
                <a:spcPct val="0"/>
              </a:spcBef>
              <a:spcAft>
                <a:spcPct val="0"/>
              </a:spcAft>
              <a:defRPr sz="1400">
                <a:solidFill>
                  <a:schemeClr val="tx1"/>
                </a:solidFill>
                <a:latin typeface="BISansCond" pitchFamily="2" charset="0"/>
              </a:defRPr>
            </a:lvl6pPr>
            <a:lvl7pPr marL="2971800" indent="-228600" eaLnBrk="0" fontAlgn="base" hangingPunct="0">
              <a:spcBef>
                <a:spcPct val="0"/>
              </a:spcBef>
              <a:spcAft>
                <a:spcPct val="0"/>
              </a:spcAft>
              <a:defRPr sz="1400">
                <a:solidFill>
                  <a:schemeClr val="tx1"/>
                </a:solidFill>
                <a:latin typeface="BISansCond" pitchFamily="2" charset="0"/>
              </a:defRPr>
            </a:lvl7pPr>
            <a:lvl8pPr marL="3429000" indent="-228600" eaLnBrk="0" fontAlgn="base" hangingPunct="0">
              <a:spcBef>
                <a:spcPct val="0"/>
              </a:spcBef>
              <a:spcAft>
                <a:spcPct val="0"/>
              </a:spcAft>
              <a:defRPr sz="1400">
                <a:solidFill>
                  <a:schemeClr val="tx1"/>
                </a:solidFill>
                <a:latin typeface="BISansCond" pitchFamily="2" charset="0"/>
              </a:defRPr>
            </a:lvl8pPr>
            <a:lvl9pPr marL="3886200" indent="-228600" eaLnBrk="0" fontAlgn="base" hangingPunct="0">
              <a:spcBef>
                <a:spcPct val="0"/>
              </a:spcBef>
              <a:spcAft>
                <a:spcPct val="0"/>
              </a:spcAft>
              <a:defRPr sz="1400">
                <a:solidFill>
                  <a:schemeClr val="tx1"/>
                </a:solidFill>
                <a:latin typeface="BISansCond" pitchFamily="2" charset="0"/>
              </a:defRPr>
            </a:lvl9pPr>
          </a:lstStyle>
          <a:p>
            <a:pPr defTabSz="913838" eaLnBrk="0" fontAlgn="base" hangingPunct="0">
              <a:spcBef>
                <a:spcPct val="0"/>
              </a:spcBef>
              <a:spcAft>
                <a:spcPct val="0"/>
              </a:spcAft>
              <a:defRPr/>
            </a:pPr>
            <a:endParaRPr lang="en-AU" altLang="zh-TW" dirty="0" smtClean="0">
              <a:solidFill>
                <a:srgbClr val="000000"/>
              </a:solidFill>
              <a:ea typeface="新細明體" pitchFamily="18" charset="-120"/>
            </a:endParaRPr>
          </a:p>
        </p:txBody>
      </p:sp>
      <p:pic>
        <p:nvPicPr>
          <p:cNvPr id="4" name="Picture 121"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30"/>
            <a:ext cx="1460500" cy="336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6"/>
          <p:cNvSpPr>
            <a:spLocks noGrp="1" noChangeArrowheads="1"/>
          </p:cNvSpPr>
          <p:nvPr>
            <p:ph type="dt" sz="half" idx="10"/>
          </p:nvPr>
        </p:nvSpPr>
        <p:spPr>
          <a:xfrm>
            <a:off x="7234306" y="4910710"/>
            <a:ext cx="969816" cy="153888"/>
          </a:xfrm>
        </p:spPr>
        <p:txBody>
          <a:bodyPr/>
          <a:lstStyle>
            <a:lvl1pPr>
              <a:defRPr/>
            </a:lvl1pPr>
          </a:lstStyle>
          <a:p>
            <a:pPr>
              <a:defRPr/>
            </a:pPr>
            <a:fld id="{BF1CE532-4E04-4921-87A7-ADE31730D902}" type="datetime4">
              <a:rPr lang="en-GB" altLang="zh-TW">
                <a:solidFill>
                  <a:prstClr val="white">
                    <a:lumMod val="50000"/>
                  </a:prstClr>
                </a:solidFill>
              </a:rPr>
              <a:pPr>
                <a:defRPr/>
              </a:pPr>
              <a:t>17 April 2019</a:t>
            </a:fld>
            <a:endParaRPr lang="en-GB" altLang="zh-TW" dirty="0">
              <a:solidFill>
                <a:prstClr val="white">
                  <a:lumMod val="50000"/>
                </a:prstClr>
              </a:solidFill>
            </a:endParaRPr>
          </a:p>
        </p:txBody>
      </p:sp>
      <p:sp>
        <p:nvSpPr>
          <p:cNvPr id="6" name="Rectangle 97"/>
          <p:cNvSpPr>
            <a:spLocks noGrp="1" noChangeArrowheads="1"/>
          </p:cNvSpPr>
          <p:nvPr>
            <p:ph type="ftr" sz="quarter" idx="11"/>
          </p:nvPr>
        </p:nvSpPr>
        <p:spPr/>
        <p:txBody>
          <a:bodyPr/>
          <a:lstStyle>
            <a:lvl1pPr>
              <a:defRPr>
                <a:ea typeface="新細明體" pitchFamily="18" charset="-120"/>
              </a:defRPr>
            </a:lvl1pPr>
          </a:lstStyle>
          <a:p>
            <a:pPr>
              <a:defRPr/>
            </a:pPr>
            <a:r>
              <a:rPr lang="en-GB" altLang="zh-TW">
                <a:solidFill>
                  <a:prstClr val="white">
                    <a:lumMod val="50000"/>
                  </a:prstClr>
                </a:solidFill>
              </a:rPr>
              <a:t>Dec 2015 Brand Team  Meeting</a:t>
            </a:r>
          </a:p>
        </p:txBody>
      </p:sp>
      <p:sp>
        <p:nvSpPr>
          <p:cNvPr id="7" name="Rectangle 6"/>
          <p:cNvSpPr>
            <a:spLocks noGrp="1" noChangeArrowheads="1"/>
          </p:cNvSpPr>
          <p:nvPr>
            <p:ph type="sldNum" sz="quarter" idx="12"/>
          </p:nvPr>
        </p:nvSpPr>
        <p:spPr/>
        <p:txBody>
          <a:bodyPr/>
          <a:lstStyle>
            <a:lvl1pPr>
              <a:defRPr/>
            </a:lvl1pPr>
          </a:lstStyle>
          <a:p>
            <a:pPr>
              <a:defRPr/>
            </a:pPr>
            <a:fld id="{BD03A826-4EC2-4445-B162-57082E94F3B3}" type="slidenum">
              <a:rPr lang="en-GB" altLang="zh-TW">
                <a:solidFill>
                  <a:prstClr val="white">
                    <a:lumMod val="50000"/>
                  </a:prstClr>
                </a:solidFill>
              </a:rPr>
              <a:pPr>
                <a:defRPr/>
              </a:pPr>
              <a:t>‹#›</a:t>
            </a:fld>
            <a:endParaRPr lang="en-GB" altLang="zh-TW" dirty="0">
              <a:solidFill>
                <a:prstClr val="white">
                  <a:lumMod val="50000"/>
                </a:prstClr>
              </a:solidFill>
            </a:endParaRPr>
          </a:p>
        </p:txBody>
      </p:sp>
    </p:spTree>
    <p:extLst>
      <p:ext uri="{BB962C8B-B14F-4D97-AF65-F5344CB8AC3E}">
        <p14:creationId xmlns="" xmlns:p14="http://schemas.microsoft.com/office/powerpoint/2010/main" val="339506483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rtlCol="0" anchor="ctr"/>
          <a:lstStyle/>
          <a:p>
            <a:pPr algn="ctr" defTabSz="913763"/>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32"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8" y="381582"/>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3520006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497326793"/>
              </p:ext>
            </p:extLst>
          </p:nvPr>
        </p:nvGraphicFramePr>
        <p:xfrm>
          <a:off x="1591" y="1192"/>
          <a:ext cx="1587" cy="1190"/>
        </p:xfrm>
        <a:graphic>
          <a:graphicData uri="http://schemas.openxmlformats.org/presentationml/2006/ole">
            <p:oleObj spid="_x0000_s267503" name="think-cell Slide" r:id="rId3" imgW="360" imgH="360" progId="">
              <p:embed/>
            </p:oleObj>
          </a:graphicData>
        </a:graphic>
      </p:graphicFrame>
      <p:sp>
        <p:nvSpPr>
          <p:cNvPr id="4" name="Footer Placeholder 3"/>
          <p:cNvSpPr>
            <a:spLocks noGrp="1"/>
          </p:cNvSpPr>
          <p:nvPr>
            <p:ph type="ftr" sz="quarter" idx="10"/>
          </p:nvPr>
        </p:nvSpPr>
        <p:spPr/>
        <p:txBody>
          <a:bodyPr/>
          <a:lstStyle/>
          <a:p>
            <a:endParaRPr lang="en-GB" dirty="0">
              <a:solidFill>
                <a:prstClr val="white">
                  <a:lumMod val="50000"/>
                </a:prstClr>
              </a:solidFill>
            </a:endParaRPr>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prstClr val="white">
                    <a:lumMod val="50000"/>
                  </a:prstClr>
                </a:solidFill>
              </a:rPr>
              <a:pPr/>
              <a:t>‹#›</a:t>
            </a:fld>
            <a:endParaRPr lang="en-GB" dirty="0">
              <a:solidFill>
                <a:prstClr val="white">
                  <a:lumMod val="50000"/>
                </a:prstClr>
              </a:solidFill>
            </a:endParaRPr>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913838"/>
            <a:endParaRPr lang="en-US" dirty="0" smtClean="0">
              <a:solidFill>
                <a:prstClr val="black"/>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2" tIns="45696" rIns="91392" bIns="45696" rtlCol="0" anchor="ctr"/>
          <a:lstStyle/>
          <a:p>
            <a:pPr algn="ctr" defTabSz="913838"/>
            <a:endParaRPr lang="en-US" dirty="0" smtClean="0">
              <a:solidFill>
                <a:prstClr val="black"/>
              </a:solidFill>
            </a:endParaRPr>
          </a:p>
        </p:txBody>
      </p:sp>
      <p:cxnSp>
        <p:nvCxnSpPr>
          <p:cNvPr id="12" name="Straight Connector 11"/>
          <p:cNvCxnSpPr/>
          <p:nvPr userDrawn="1"/>
        </p:nvCxnSpPr>
        <p:spPr>
          <a:xfrm>
            <a:off x="0" y="86046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070326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5" name="Image 34">
            <a:extLst>
              <a:ext uri="{FF2B5EF4-FFF2-40B4-BE49-F238E27FC236}">
                <a16:creationId xmlns="" xmlns:a16="http://schemas.microsoft.com/office/drawing/2014/main" id="{FC6B2939-E198-4923-9AAE-A7284E855020}"/>
              </a:ext>
            </a:extLst>
          </p:cNvPr>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3794530" y="0"/>
            <a:ext cx="5349527" cy="971668"/>
          </a:xfrm>
          <a:prstGeom prst="rect">
            <a:avLst/>
          </a:prstGeom>
        </p:spPr>
      </p:pic>
      <p:sp>
        <p:nvSpPr>
          <p:cNvPr id="2" name="Title 1"/>
          <p:cNvSpPr>
            <a:spLocks noGrp="1"/>
          </p:cNvSpPr>
          <p:nvPr>
            <p:ph type="ctrTitle" hasCustomPrompt="1"/>
          </p:nvPr>
        </p:nvSpPr>
        <p:spPr>
          <a:xfrm>
            <a:off x="685800" y="2501070"/>
            <a:ext cx="7772400" cy="438580"/>
          </a:xfrm>
        </p:spPr>
        <p:txBody>
          <a:bodyPr anchor="b"/>
          <a:lstStyle>
            <a:lvl1pPr algn="l">
              <a:defRPr sz="2400" b="0" i="0" baseline="0">
                <a:solidFill>
                  <a:srgbClr val="53575E"/>
                </a:solidFill>
                <a:latin typeface="+mj-lt"/>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85800" y="3051053"/>
            <a:ext cx="6400800" cy="265457"/>
          </a:xfrm>
        </p:spPr>
        <p:txBody>
          <a:bodyPr/>
          <a:lstStyle>
            <a:lvl1pPr marL="0" indent="0" algn="l">
              <a:buNone/>
              <a:defRPr sz="1500" b="0" i="0" baseline="0">
                <a:solidFill>
                  <a:srgbClr val="E50071"/>
                </a:solidFill>
                <a:latin typeface="+mn-lt"/>
                <a:cs typeface="Arial" pitchFamily="34" charset="0"/>
              </a:defRPr>
            </a:lvl1pPr>
            <a:lvl2pPr marL="342704" indent="0" algn="ctr">
              <a:buNone/>
              <a:defRPr>
                <a:solidFill>
                  <a:schemeClr val="tx1">
                    <a:tint val="75000"/>
                  </a:schemeClr>
                </a:solidFill>
              </a:defRPr>
            </a:lvl2pPr>
            <a:lvl3pPr marL="685426" indent="0" algn="ctr">
              <a:buNone/>
              <a:defRPr>
                <a:solidFill>
                  <a:schemeClr val="tx1">
                    <a:tint val="75000"/>
                  </a:schemeClr>
                </a:solidFill>
              </a:defRPr>
            </a:lvl3pPr>
            <a:lvl4pPr marL="1028139" indent="0" algn="ctr">
              <a:buNone/>
              <a:defRPr>
                <a:solidFill>
                  <a:schemeClr val="tx1">
                    <a:tint val="75000"/>
                  </a:schemeClr>
                </a:solidFill>
              </a:defRPr>
            </a:lvl4pPr>
            <a:lvl5pPr marL="1370852" indent="0" algn="ctr">
              <a:buNone/>
              <a:defRPr>
                <a:solidFill>
                  <a:schemeClr val="tx1">
                    <a:tint val="75000"/>
                  </a:schemeClr>
                </a:solidFill>
              </a:defRPr>
            </a:lvl5pPr>
            <a:lvl6pPr marL="1713575" indent="0" algn="ctr">
              <a:buNone/>
              <a:defRPr>
                <a:solidFill>
                  <a:schemeClr val="tx1">
                    <a:tint val="75000"/>
                  </a:schemeClr>
                </a:solidFill>
              </a:defRPr>
            </a:lvl6pPr>
            <a:lvl7pPr marL="2056277" indent="0" algn="ctr">
              <a:buNone/>
              <a:defRPr>
                <a:solidFill>
                  <a:schemeClr val="tx1">
                    <a:tint val="75000"/>
                  </a:schemeClr>
                </a:solidFill>
              </a:defRPr>
            </a:lvl7pPr>
            <a:lvl8pPr marL="2398980" indent="0" algn="ctr">
              <a:buNone/>
              <a:defRPr>
                <a:solidFill>
                  <a:schemeClr val="tx1">
                    <a:tint val="75000"/>
                  </a:schemeClr>
                </a:solidFill>
              </a:defRPr>
            </a:lvl8pPr>
            <a:lvl9pPr marL="2741684" indent="0" algn="ctr">
              <a:buNone/>
              <a:defRPr>
                <a:solidFill>
                  <a:schemeClr val="tx1">
                    <a:tint val="75000"/>
                  </a:schemeClr>
                </a:solidFill>
              </a:defRPr>
            </a:lvl9pPr>
          </a:lstStyle>
          <a:p>
            <a:r>
              <a:rPr lang="en-US" dirty="0"/>
              <a:t>Click to edit Master subtitle style</a:t>
            </a:r>
            <a:endParaRPr lang="en-GB" dirty="0"/>
          </a:p>
        </p:txBody>
      </p:sp>
      <p:sp>
        <p:nvSpPr>
          <p:cNvPr id="11" name="Espace réservé du pied de page 10"/>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2" name="Espace réservé du numéro de diapositive 11"/>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pic>
        <p:nvPicPr>
          <p:cNvPr id="22" name="Image 21">
            <a:extLst>
              <a:ext uri="{FF2B5EF4-FFF2-40B4-BE49-F238E27FC236}">
                <a16:creationId xmlns="" xmlns:a16="http://schemas.microsoft.com/office/drawing/2014/main" id="{366A5D1A-A8D2-4296-BDF4-0F11520A76D5}"/>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8443552" y="4732172"/>
            <a:ext cx="493472" cy="268505"/>
          </a:xfrm>
          <a:prstGeom prst="rect">
            <a:avLst/>
          </a:prstGeom>
        </p:spPr>
      </p:pic>
      <p:pic>
        <p:nvPicPr>
          <p:cNvPr id="23" name="Image 22">
            <a:extLst>
              <a:ext uri="{FF2B5EF4-FFF2-40B4-BE49-F238E27FC236}">
                <a16:creationId xmlns="" xmlns:a16="http://schemas.microsoft.com/office/drawing/2014/main" id="{A1CD734D-FFE3-4C99-87CD-F9315B0FDBD3}"/>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214191" y="4731310"/>
            <a:ext cx="691349" cy="208710"/>
          </a:xfrm>
          <a:prstGeom prst="rect">
            <a:avLst/>
          </a:prstGeom>
        </p:spPr>
      </p:pic>
      <p:cxnSp>
        <p:nvCxnSpPr>
          <p:cNvPr id="24" name="Connecteur droit 23">
            <a:extLst>
              <a:ext uri="{FF2B5EF4-FFF2-40B4-BE49-F238E27FC236}">
                <a16:creationId xmlns="" xmlns:a16="http://schemas.microsoft.com/office/drawing/2014/main" id="{8B665DED-2596-402E-BA0D-53C332EC2E30}"/>
              </a:ext>
            </a:extLst>
          </p:cNvPr>
          <p:cNvCxnSpPr/>
          <p:nvPr userDrawn="1"/>
        </p:nvCxnSpPr>
        <p:spPr>
          <a:xfrm>
            <a:off x="1840" y="4517969"/>
            <a:ext cx="91422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5281573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Chapt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01070"/>
            <a:ext cx="7772400" cy="438580"/>
          </a:xfrm>
        </p:spPr>
        <p:txBody>
          <a:bodyPr anchor="b"/>
          <a:lstStyle>
            <a:lvl1pPr algn="l">
              <a:defRPr sz="2400" b="0" i="0" baseline="0">
                <a:solidFill>
                  <a:srgbClr val="53575E"/>
                </a:solidFill>
                <a:latin typeface="+mj-lt"/>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85800" y="3051053"/>
            <a:ext cx="6400800" cy="265457"/>
          </a:xfrm>
        </p:spPr>
        <p:txBody>
          <a:bodyPr/>
          <a:lstStyle>
            <a:lvl1pPr marL="0" indent="0" algn="l">
              <a:buNone/>
              <a:defRPr sz="1500" b="0" i="0" baseline="0">
                <a:solidFill>
                  <a:srgbClr val="E50071"/>
                </a:solidFill>
                <a:latin typeface="+mn-lt"/>
                <a:cs typeface="Arial" pitchFamily="34" charset="0"/>
              </a:defRPr>
            </a:lvl1pPr>
            <a:lvl2pPr marL="342704" indent="0" algn="ctr">
              <a:buNone/>
              <a:defRPr>
                <a:solidFill>
                  <a:schemeClr val="tx1">
                    <a:tint val="75000"/>
                  </a:schemeClr>
                </a:solidFill>
              </a:defRPr>
            </a:lvl2pPr>
            <a:lvl3pPr marL="685426" indent="0" algn="ctr">
              <a:buNone/>
              <a:defRPr>
                <a:solidFill>
                  <a:schemeClr val="tx1">
                    <a:tint val="75000"/>
                  </a:schemeClr>
                </a:solidFill>
              </a:defRPr>
            </a:lvl3pPr>
            <a:lvl4pPr marL="1028139" indent="0" algn="ctr">
              <a:buNone/>
              <a:defRPr>
                <a:solidFill>
                  <a:schemeClr val="tx1">
                    <a:tint val="75000"/>
                  </a:schemeClr>
                </a:solidFill>
              </a:defRPr>
            </a:lvl4pPr>
            <a:lvl5pPr marL="1370852" indent="0" algn="ctr">
              <a:buNone/>
              <a:defRPr>
                <a:solidFill>
                  <a:schemeClr val="tx1">
                    <a:tint val="75000"/>
                  </a:schemeClr>
                </a:solidFill>
              </a:defRPr>
            </a:lvl5pPr>
            <a:lvl6pPr marL="1713575" indent="0" algn="ctr">
              <a:buNone/>
              <a:defRPr>
                <a:solidFill>
                  <a:schemeClr val="tx1">
                    <a:tint val="75000"/>
                  </a:schemeClr>
                </a:solidFill>
              </a:defRPr>
            </a:lvl6pPr>
            <a:lvl7pPr marL="2056277" indent="0" algn="ctr">
              <a:buNone/>
              <a:defRPr>
                <a:solidFill>
                  <a:schemeClr val="tx1">
                    <a:tint val="75000"/>
                  </a:schemeClr>
                </a:solidFill>
              </a:defRPr>
            </a:lvl7pPr>
            <a:lvl8pPr marL="2398980" indent="0" algn="ctr">
              <a:buNone/>
              <a:defRPr>
                <a:solidFill>
                  <a:schemeClr val="tx1">
                    <a:tint val="75000"/>
                  </a:schemeClr>
                </a:solidFill>
              </a:defRPr>
            </a:lvl8pPr>
            <a:lvl9pPr marL="2741684" indent="0" algn="ctr">
              <a:buNone/>
              <a:defRPr>
                <a:solidFill>
                  <a:schemeClr val="tx1">
                    <a:tint val="75000"/>
                  </a:schemeClr>
                </a:solidFill>
              </a:defRPr>
            </a:lvl9pPr>
          </a:lstStyle>
          <a:p>
            <a:r>
              <a:rPr lang="en-US" dirty="0"/>
              <a:t>Click to edit Master subtitle style</a:t>
            </a:r>
            <a:endParaRPr lang="en-GB" dirty="0"/>
          </a:p>
        </p:txBody>
      </p:sp>
      <p:sp>
        <p:nvSpPr>
          <p:cNvPr id="11" name="Espace réservé du pied de page 10"/>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2" name="Espace réservé du numéro de diapositive 11"/>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pic>
        <p:nvPicPr>
          <p:cNvPr id="22" name="Image 21">
            <a:extLst>
              <a:ext uri="{FF2B5EF4-FFF2-40B4-BE49-F238E27FC236}">
                <a16:creationId xmlns="" xmlns:a16="http://schemas.microsoft.com/office/drawing/2014/main" id="{366A5D1A-A8D2-4296-BDF4-0F11520A76D5}"/>
              </a:ext>
            </a:extLst>
          </p:cNvPr>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8443552" y="4732172"/>
            <a:ext cx="493472" cy="268505"/>
          </a:xfrm>
          <a:prstGeom prst="rect">
            <a:avLst/>
          </a:prstGeom>
        </p:spPr>
      </p:pic>
      <p:pic>
        <p:nvPicPr>
          <p:cNvPr id="23" name="Image 22">
            <a:extLst>
              <a:ext uri="{FF2B5EF4-FFF2-40B4-BE49-F238E27FC236}">
                <a16:creationId xmlns="" xmlns:a16="http://schemas.microsoft.com/office/drawing/2014/main" id="{A1CD734D-FFE3-4C99-87CD-F9315B0FDBD3}"/>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14191" y="4731310"/>
            <a:ext cx="691349" cy="208710"/>
          </a:xfrm>
          <a:prstGeom prst="rect">
            <a:avLst/>
          </a:prstGeom>
        </p:spPr>
      </p:pic>
      <p:cxnSp>
        <p:nvCxnSpPr>
          <p:cNvPr id="24" name="Connecteur droit 23">
            <a:extLst>
              <a:ext uri="{FF2B5EF4-FFF2-40B4-BE49-F238E27FC236}">
                <a16:creationId xmlns="" xmlns:a16="http://schemas.microsoft.com/office/drawing/2014/main" id="{8B665DED-2596-402E-BA0D-53C332EC2E30}"/>
              </a:ext>
            </a:extLst>
          </p:cNvPr>
          <p:cNvCxnSpPr/>
          <p:nvPr userDrawn="1"/>
        </p:nvCxnSpPr>
        <p:spPr>
          <a:xfrm>
            <a:off x="1840" y="4517969"/>
            <a:ext cx="91422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 xmlns:a16="http://schemas.microsoft.com/office/drawing/2014/main" id="{1364799D-EDE5-4C08-9145-DAFC9C9751F9}"/>
              </a:ext>
            </a:extLst>
          </p:cNvPr>
          <p:cNvPicPr>
            <a:picLocks noChangeAspect="1"/>
          </p:cNvPicPr>
          <p:nvPr userDrawn="1"/>
        </p:nvPicPr>
        <p:blipFill rotWithShape="1">
          <a:blip r:embed="rId4" cstate="email">
            <a:extLst>
              <a:ext uri="{28A0092B-C50C-407E-A947-70E740481C1C}">
                <a14:useLocalDpi xmlns="" xmlns:a14="http://schemas.microsoft.com/office/drawing/2010/main"/>
              </a:ext>
            </a:extLst>
          </a:blip>
          <a:srcRect/>
          <a:stretch/>
        </p:blipFill>
        <p:spPr>
          <a:xfrm>
            <a:off x="3794530" y="45"/>
            <a:ext cx="5349527" cy="402257"/>
          </a:xfrm>
          <a:prstGeom prst="rect">
            <a:avLst/>
          </a:prstGeom>
        </p:spPr>
      </p:pic>
    </p:spTree>
    <p:extLst>
      <p:ext uri="{BB962C8B-B14F-4D97-AF65-F5344CB8AC3E}">
        <p14:creationId xmlns="" xmlns:p14="http://schemas.microsoft.com/office/powerpoint/2010/main" val="192656546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p:spTree>
      <p:nvGrpSpPr>
        <p:cNvPr id="1" name=""/>
        <p:cNvGrpSpPr/>
        <p:nvPr/>
      </p:nvGrpSpPr>
      <p:grpSpPr>
        <a:xfrm>
          <a:off x="0" y="0"/>
          <a:ext cx="0" cy="0"/>
          <a:chOff x="0" y="0"/>
          <a:chExt cx="0" cy="0"/>
        </a:xfrm>
      </p:grpSpPr>
      <p:sp>
        <p:nvSpPr>
          <p:cNvPr id="13" name="Espace réservé pour une image  7">
            <a:extLst>
              <a:ext uri="{FF2B5EF4-FFF2-40B4-BE49-F238E27FC236}">
                <a16:creationId xmlns="" xmlns:a16="http://schemas.microsoft.com/office/drawing/2014/main" id="{C9038AA5-EDAE-4693-8184-CD140D44AE51}"/>
              </a:ext>
            </a:extLst>
          </p:cNvPr>
          <p:cNvSpPr>
            <a:spLocks noGrp="1"/>
          </p:cNvSpPr>
          <p:nvPr>
            <p:ph type="pic" sz="quarter" idx="12" hasCustomPrompt="1"/>
          </p:nvPr>
        </p:nvSpPr>
        <p:spPr>
          <a:xfrm>
            <a:off x="0" y="405000"/>
            <a:ext cx="9144000" cy="4131000"/>
          </a:xfrm>
          <a:pattFill prst="dkUpDiag">
            <a:fgClr>
              <a:schemeClr val="accent2">
                <a:lumMod val="20000"/>
                <a:lumOff val="80000"/>
              </a:schemeClr>
            </a:fgClr>
            <a:bgClr>
              <a:schemeClr val="bg1"/>
            </a:bgClr>
          </a:pattFill>
        </p:spPr>
        <p:txBody>
          <a:bodyPr anchor="ctr">
            <a:noAutofit/>
          </a:bodyPr>
          <a:lstStyle>
            <a:lvl1pPr marL="0" indent="0" algn="ctr">
              <a:buNone/>
              <a:defRPr/>
            </a:lvl1pPr>
          </a:lstStyle>
          <a:p>
            <a:r>
              <a:rPr lang="fr-FR"/>
              <a:t>Picture</a:t>
            </a:r>
          </a:p>
        </p:txBody>
      </p:sp>
      <p:sp>
        <p:nvSpPr>
          <p:cNvPr id="2" name="Title 1"/>
          <p:cNvSpPr>
            <a:spLocks noGrp="1"/>
          </p:cNvSpPr>
          <p:nvPr>
            <p:ph type="ctrTitle" hasCustomPrompt="1"/>
          </p:nvPr>
        </p:nvSpPr>
        <p:spPr>
          <a:xfrm>
            <a:off x="685800" y="2501070"/>
            <a:ext cx="7772400" cy="438580"/>
          </a:xfrm>
        </p:spPr>
        <p:txBody>
          <a:bodyPr anchor="b"/>
          <a:lstStyle>
            <a:lvl1pPr algn="l">
              <a:defRPr sz="2400" b="0" i="0" baseline="0">
                <a:solidFill>
                  <a:srgbClr val="53575E"/>
                </a:solidFill>
                <a:latin typeface="+mj-lt"/>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85800" y="3051053"/>
            <a:ext cx="6400800" cy="265457"/>
          </a:xfrm>
        </p:spPr>
        <p:txBody>
          <a:bodyPr/>
          <a:lstStyle>
            <a:lvl1pPr marL="0" indent="0" algn="l">
              <a:buNone/>
              <a:defRPr sz="1500" b="0" i="0" baseline="0">
                <a:solidFill>
                  <a:srgbClr val="E50071"/>
                </a:solidFill>
                <a:latin typeface="+mn-lt"/>
                <a:cs typeface="Arial" pitchFamily="34" charset="0"/>
              </a:defRPr>
            </a:lvl1pPr>
            <a:lvl2pPr marL="342704" indent="0" algn="ctr">
              <a:buNone/>
              <a:defRPr>
                <a:solidFill>
                  <a:schemeClr val="tx1">
                    <a:tint val="75000"/>
                  </a:schemeClr>
                </a:solidFill>
              </a:defRPr>
            </a:lvl2pPr>
            <a:lvl3pPr marL="685426" indent="0" algn="ctr">
              <a:buNone/>
              <a:defRPr>
                <a:solidFill>
                  <a:schemeClr val="tx1">
                    <a:tint val="75000"/>
                  </a:schemeClr>
                </a:solidFill>
              </a:defRPr>
            </a:lvl3pPr>
            <a:lvl4pPr marL="1028139" indent="0" algn="ctr">
              <a:buNone/>
              <a:defRPr>
                <a:solidFill>
                  <a:schemeClr val="tx1">
                    <a:tint val="75000"/>
                  </a:schemeClr>
                </a:solidFill>
              </a:defRPr>
            </a:lvl4pPr>
            <a:lvl5pPr marL="1370852" indent="0" algn="ctr">
              <a:buNone/>
              <a:defRPr>
                <a:solidFill>
                  <a:schemeClr val="tx1">
                    <a:tint val="75000"/>
                  </a:schemeClr>
                </a:solidFill>
              </a:defRPr>
            </a:lvl5pPr>
            <a:lvl6pPr marL="1713575" indent="0" algn="ctr">
              <a:buNone/>
              <a:defRPr>
                <a:solidFill>
                  <a:schemeClr val="tx1">
                    <a:tint val="75000"/>
                  </a:schemeClr>
                </a:solidFill>
              </a:defRPr>
            </a:lvl6pPr>
            <a:lvl7pPr marL="2056277" indent="0" algn="ctr">
              <a:buNone/>
              <a:defRPr>
                <a:solidFill>
                  <a:schemeClr val="tx1">
                    <a:tint val="75000"/>
                  </a:schemeClr>
                </a:solidFill>
              </a:defRPr>
            </a:lvl7pPr>
            <a:lvl8pPr marL="2398980" indent="0" algn="ctr">
              <a:buNone/>
              <a:defRPr>
                <a:solidFill>
                  <a:schemeClr val="tx1">
                    <a:tint val="75000"/>
                  </a:schemeClr>
                </a:solidFill>
              </a:defRPr>
            </a:lvl8pPr>
            <a:lvl9pPr marL="2741684" indent="0" algn="ctr">
              <a:buNone/>
              <a:defRPr>
                <a:solidFill>
                  <a:schemeClr val="tx1">
                    <a:tint val="75000"/>
                  </a:schemeClr>
                </a:solidFill>
              </a:defRPr>
            </a:lvl9pPr>
          </a:lstStyle>
          <a:p>
            <a:r>
              <a:rPr lang="en-US" dirty="0"/>
              <a:t>Click to edit Master subtitle style</a:t>
            </a:r>
            <a:endParaRPr lang="en-GB" dirty="0"/>
          </a:p>
        </p:txBody>
      </p:sp>
      <p:sp>
        <p:nvSpPr>
          <p:cNvPr id="11" name="Espace réservé du pied de page 10"/>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2" name="Espace réservé du numéro de diapositive 11"/>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pic>
        <p:nvPicPr>
          <p:cNvPr id="22" name="Image 21">
            <a:extLst>
              <a:ext uri="{FF2B5EF4-FFF2-40B4-BE49-F238E27FC236}">
                <a16:creationId xmlns="" xmlns:a16="http://schemas.microsoft.com/office/drawing/2014/main" id="{366A5D1A-A8D2-4296-BDF4-0F11520A76D5}"/>
              </a:ext>
            </a:extLst>
          </p:cNvPr>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8443552" y="4732172"/>
            <a:ext cx="493472" cy="268505"/>
          </a:xfrm>
          <a:prstGeom prst="rect">
            <a:avLst/>
          </a:prstGeom>
        </p:spPr>
      </p:pic>
      <p:pic>
        <p:nvPicPr>
          <p:cNvPr id="23" name="Image 22">
            <a:extLst>
              <a:ext uri="{FF2B5EF4-FFF2-40B4-BE49-F238E27FC236}">
                <a16:creationId xmlns="" xmlns:a16="http://schemas.microsoft.com/office/drawing/2014/main" id="{A1CD734D-FFE3-4C99-87CD-F9315B0FDBD3}"/>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14191" y="4731310"/>
            <a:ext cx="691349" cy="208710"/>
          </a:xfrm>
          <a:prstGeom prst="rect">
            <a:avLst/>
          </a:prstGeom>
        </p:spPr>
      </p:pic>
      <p:pic>
        <p:nvPicPr>
          <p:cNvPr id="10" name="Image 9">
            <a:extLst>
              <a:ext uri="{FF2B5EF4-FFF2-40B4-BE49-F238E27FC236}">
                <a16:creationId xmlns="" xmlns:a16="http://schemas.microsoft.com/office/drawing/2014/main" id="{1364799D-EDE5-4C08-9145-DAFC9C9751F9}"/>
              </a:ext>
            </a:extLst>
          </p:cNvPr>
          <p:cNvPicPr>
            <a:picLocks noChangeAspect="1"/>
          </p:cNvPicPr>
          <p:nvPr userDrawn="1"/>
        </p:nvPicPr>
        <p:blipFill rotWithShape="1">
          <a:blip r:embed="rId4" cstate="email">
            <a:extLst>
              <a:ext uri="{28A0092B-C50C-407E-A947-70E740481C1C}">
                <a14:useLocalDpi xmlns="" xmlns:a14="http://schemas.microsoft.com/office/drawing/2010/main"/>
              </a:ext>
            </a:extLst>
          </a:blip>
          <a:srcRect/>
          <a:stretch/>
        </p:blipFill>
        <p:spPr>
          <a:xfrm>
            <a:off x="3794530" y="45"/>
            <a:ext cx="5349527" cy="402257"/>
          </a:xfrm>
          <a:prstGeom prst="rect">
            <a:avLst/>
          </a:prstGeom>
        </p:spPr>
      </p:pic>
    </p:spTree>
    <p:extLst>
      <p:ext uri="{BB962C8B-B14F-4D97-AF65-F5344CB8AC3E}">
        <p14:creationId xmlns="" xmlns:p14="http://schemas.microsoft.com/office/powerpoint/2010/main" val="243687600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956185769"/>
              </p:ext>
            </p:extLst>
          </p:nvPr>
        </p:nvGraphicFramePr>
        <p:xfrm>
          <a:off x="1192" y="1192"/>
          <a:ext cx="1190" cy="1190"/>
        </p:xfrm>
        <a:graphic>
          <a:graphicData uri="http://schemas.openxmlformats.org/presentationml/2006/ole">
            <p:oleObj spid="_x0000_s270555" name="think-cell Slide" r:id="rId3" imgW="360" imgH="360" progId="">
              <p:embed/>
            </p:oleObj>
          </a:graphicData>
        </a:graphic>
      </p:graphicFrame>
      <p:sp>
        <p:nvSpPr>
          <p:cNvPr id="3" name="Content Placeholder 2"/>
          <p:cNvSpPr>
            <a:spLocks noGrp="1"/>
          </p:cNvSpPr>
          <p:nvPr>
            <p:ph idx="1"/>
          </p:nvPr>
        </p:nvSpPr>
        <p:spPr>
          <a:xfrm>
            <a:off x="374073" y="1133999"/>
            <a:ext cx="8451000" cy="3267000"/>
          </a:xfrm>
        </p:spPr>
        <p:txBody>
          <a:bodyPr/>
          <a:lstStyle>
            <a:lvl1pPr>
              <a:defRPr baseline="0">
                <a:solidFill>
                  <a:srgbClr val="53575E"/>
                </a:solidFill>
              </a:defRPr>
            </a:lvl1pPr>
            <a:lvl2pPr>
              <a:defRPr baseline="0">
                <a:solidFill>
                  <a:srgbClr val="53575E"/>
                </a:solidFill>
              </a:defRPr>
            </a:lvl2pPr>
            <a:lvl3pPr>
              <a:defRPr baseline="0">
                <a:solidFill>
                  <a:srgbClr val="53575E"/>
                </a:solidFill>
              </a:defRPr>
            </a:lvl3pPr>
            <a:lvl4pPr>
              <a:defRPr baseline="0">
                <a:solidFill>
                  <a:srgbClr val="53575E"/>
                </a:solidFill>
              </a:defRPr>
            </a:lvl4pPr>
            <a:lvl5pPr>
              <a:defRPr baseline="0">
                <a:solidFill>
                  <a:srgbClr val="5357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Espace réservé du numéro de diapositive 6"/>
          <p:cNvSpPr>
            <a:spLocks noGrp="1"/>
          </p:cNvSpPr>
          <p:nvPr>
            <p:ph type="sldNum" sz="quarter" idx="10"/>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4" name="Espace réservé du texte 3"/>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5" name="Espace réservé du pied de page 4"/>
          <p:cNvSpPr>
            <a:spLocks noGrp="1"/>
          </p:cNvSpPr>
          <p:nvPr>
            <p:ph type="ftr" sz="quarter" idx="12"/>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8" name="Espace réservé du texte 4">
            <a:extLst>
              <a:ext uri="{FF2B5EF4-FFF2-40B4-BE49-F238E27FC236}">
                <a16:creationId xmlns="" xmlns:a16="http://schemas.microsoft.com/office/drawing/2014/main" id="{2C96FCB4-546F-4937-A8B9-458407F43746}"/>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
        <p:nvSpPr>
          <p:cNvPr id="6" name="Titre 5">
            <a:extLst>
              <a:ext uri="{FF2B5EF4-FFF2-40B4-BE49-F238E27FC236}">
                <a16:creationId xmlns="" xmlns:a16="http://schemas.microsoft.com/office/drawing/2014/main" id="{88F593C6-A1C4-4480-8206-EED610B15C42}"/>
              </a:ext>
            </a:extLst>
          </p:cNvPr>
          <p:cNvSpPr>
            <a:spLocks noGrp="1"/>
          </p:cNvSpPr>
          <p:nvPr>
            <p:ph type="title"/>
          </p:nvPr>
        </p:nvSpPr>
        <p:spPr/>
        <p:txBody>
          <a:bodyPr/>
          <a:lstStyle/>
          <a:p>
            <a:r>
              <a:rPr lang="fr-FR"/>
              <a:t>Modifiez le style du titre</a:t>
            </a:r>
          </a:p>
        </p:txBody>
      </p:sp>
    </p:spTree>
    <p:extLst>
      <p:ext uri="{BB962C8B-B14F-4D97-AF65-F5344CB8AC3E}">
        <p14:creationId xmlns="" xmlns:p14="http://schemas.microsoft.com/office/powerpoint/2010/main" val="35560832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1133999"/>
            <a:ext cx="8451000" cy="3267000"/>
          </a:xfrm>
        </p:spPr>
        <p:txBody>
          <a:bodyPr/>
          <a:lstStyle>
            <a:lvl1pPr>
              <a:defRPr baseline="0">
                <a:solidFill>
                  <a:srgbClr val="53575E"/>
                </a:solidFill>
              </a:defRPr>
            </a:lvl1pPr>
            <a:lvl2pPr>
              <a:defRPr baseline="0">
                <a:solidFill>
                  <a:srgbClr val="53575E"/>
                </a:solidFill>
              </a:defRPr>
            </a:lvl2pPr>
            <a:lvl3pPr>
              <a:defRPr baseline="0">
                <a:solidFill>
                  <a:srgbClr val="53575E"/>
                </a:solidFill>
              </a:defRPr>
            </a:lvl3pPr>
            <a:lvl4pPr>
              <a:defRPr baseline="0">
                <a:solidFill>
                  <a:srgbClr val="53575E"/>
                </a:solidFill>
              </a:defRPr>
            </a:lvl4pPr>
            <a:lvl5pPr>
              <a:defRPr baseline="0">
                <a:solidFill>
                  <a:srgbClr val="53575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Espace réservé du numéro de diapositive 6"/>
          <p:cNvSpPr>
            <a:spLocks noGrp="1"/>
          </p:cNvSpPr>
          <p:nvPr>
            <p:ph type="sldNum" sz="quarter" idx="10"/>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4" name="Espace réservé du texte 3"/>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5" name="Espace réservé du pied de page 4"/>
          <p:cNvSpPr>
            <a:spLocks noGrp="1"/>
          </p:cNvSpPr>
          <p:nvPr>
            <p:ph type="ftr" sz="quarter" idx="12"/>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8" name="Espace réservé du texte 4">
            <a:extLst>
              <a:ext uri="{FF2B5EF4-FFF2-40B4-BE49-F238E27FC236}">
                <a16:creationId xmlns="" xmlns:a16="http://schemas.microsoft.com/office/drawing/2014/main" id="{2C96FCB4-546F-4937-A8B9-458407F43746}"/>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
        <p:nvSpPr>
          <p:cNvPr id="6" name="Titre 5">
            <a:extLst>
              <a:ext uri="{FF2B5EF4-FFF2-40B4-BE49-F238E27FC236}">
                <a16:creationId xmlns="" xmlns:a16="http://schemas.microsoft.com/office/drawing/2014/main" id="{88F593C6-A1C4-4480-8206-EED610B15C42}"/>
              </a:ext>
            </a:extLst>
          </p:cNvPr>
          <p:cNvSpPr>
            <a:spLocks noGrp="1"/>
          </p:cNvSpPr>
          <p:nvPr>
            <p:ph type="title"/>
          </p:nvPr>
        </p:nvSpPr>
        <p:spPr/>
        <p:txBody>
          <a:bodyPr/>
          <a:lstStyle/>
          <a:p>
            <a:r>
              <a:rPr lang="fr-FR"/>
              <a:t>Modifiez le style du titre</a:t>
            </a:r>
          </a:p>
        </p:txBody>
      </p:sp>
    </p:spTree>
    <p:extLst>
      <p:ext uri="{BB962C8B-B14F-4D97-AF65-F5344CB8AC3E}">
        <p14:creationId xmlns="" xmlns:p14="http://schemas.microsoft.com/office/powerpoint/2010/main" val="2838830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451242530"/>
              </p:ext>
            </p:extLst>
          </p:nvPr>
        </p:nvGraphicFramePr>
        <p:xfrm>
          <a:off x="1192" y="1192"/>
          <a:ext cx="1190" cy="1190"/>
        </p:xfrm>
        <a:graphic>
          <a:graphicData uri="http://schemas.openxmlformats.org/presentationml/2006/ole">
            <p:oleObj spid="_x0000_s271579" name="think-cell Slide" r:id="rId3" imgW="360" imgH="360" progId="">
              <p:embed/>
            </p:oleObj>
          </a:graphicData>
        </a:graphic>
      </p:graphicFrame>
      <p:sp>
        <p:nvSpPr>
          <p:cNvPr id="7" name="Espace réservé du numéro de diapositive 6"/>
          <p:cNvSpPr>
            <a:spLocks noGrp="1"/>
          </p:cNvSpPr>
          <p:nvPr>
            <p:ph type="sldNum" sz="quarter" idx="10"/>
          </p:nvPr>
        </p:nvSpPr>
        <p:spPr>
          <a:xfrm>
            <a:off x="7900238" y="4810125"/>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791462"/>
            <a:ext cx="6480720" cy="161581"/>
          </a:xfrm>
        </p:spPr>
        <p:txBody>
          <a:bodyPr/>
          <a:lstStyle/>
          <a:p>
            <a:r>
              <a:rPr lang="en-US" dirty="0">
                <a:solidFill>
                  <a:srgbClr val="000000">
                    <a:tint val="75000"/>
                  </a:srgbClr>
                </a:solidFill>
              </a:rPr>
              <a:t>Alliance Confidential and Proprietary. For Internal Use Only. Do Not Distribute or Reproduce.</a:t>
            </a:r>
            <a:endParaRPr lang="fr-FR" dirty="0">
              <a:solidFill>
                <a:srgbClr val="000000">
                  <a:tint val="75000"/>
                </a:srgbClr>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97544926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1"/>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6" name="Espace réservé du texte 3">
            <a:extLst>
              <a:ext uri="{FF2B5EF4-FFF2-40B4-BE49-F238E27FC236}">
                <a16:creationId xmlns="" xmlns:a16="http://schemas.microsoft.com/office/drawing/2014/main" id="{C70CDE5A-6021-4680-B10C-3852CCA39082}"/>
              </a:ext>
            </a:extLst>
          </p:cNvPr>
          <p:cNvSpPr>
            <a:spLocks noGrp="1"/>
          </p:cNvSpPr>
          <p:nvPr>
            <p:ph type="body" sz="quarter" idx="12"/>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8" name="Espace réservé du texte 4">
            <a:extLst>
              <a:ext uri="{FF2B5EF4-FFF2-40B4-BE49-F238E27FC236}">
                <a16:creationId xmlns="" xmlns:a16="http://schemas.microsoft.com/office/drawing/2014/main" id="{E8D0A25A-C0DE-4A05-B4AF-149FA5250599}"/>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22701631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8D754CB1-F505-453F-8793-3F48DDCFCC4B}"/>
              </a:ext>
            </a:extLst>
          </p:cNvPr>
          <p:cNvSpPr>
            <a:spLocks noGrp="1"/>
          </p:cNvSpPr>
          <p:nvPr>
            <p:ph sz="half" idx="2"/>
          </p:nvPr>
        </p:nvSpPr>
        <p:spPr>
          <a:xfrm>
            <a:off x="374069" y="1539002"/>
            <a:ext cx="4050000" cy="2763441"/>
          </a:xfrm>
        </p:spPr>
        <p:txBody>
          <a:bodyPr>
            <a:normAutofit/>
          </a:bodyPr>
          <a:lstStyle>
            <a:lvl1pPr>
              <a:defRPr sz="1200"/>
            </a:lvl1pPr>
            <a:lvl2pPr>
              <a:defRPr sz="1100"/>
            </a:lvl2pPr>
            <a:lvl3pPr>
              <a:defRPr sz="900"/>
            </a:lvl3pPr>
            <a:lvl4pPr>
              <a:defRPr sz="800"/>
            </a:lvl4pPr>
            <a:lvl5pPr>
              <a:defRPr sz="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 xmlns:a16="http://schemas.microsoft.com/office/drawing/2014/main" id="{29B3FC82-141A-4876-9016-37B6BAF09C1B}"/>
              </a:ext>
            </a:extLst>
          </p:cNvPr>
          <p:cNvSpPr>
            <a:spLocks noGrp="1"/>
          </p:cNvSpPr>
          <p:nvPr>
            <p:ph sz="quarter" idx="4"/>
          </p:nvPr>
        </p:nvSpPr>
        <p:spPr>
          <a:xfrm>
            <a:off x="4775070" y="1539002"/>
            <a:ext cx="4050000" cy="2763441"/>
          </a:xfrm>
        </p:spPr>
        <p:txBody>
          <a:bodyPr>
            <a:normAutofit/>
          </a:bodyPr>
          <a:lstStyle>
            <a:lvl1pPr>
              <a:defRPr sz="1200"/>
            </a:lvl1pPr>
            <a:lvl2pPr>
              <a:defRPr sz="1100"/>
            </a:lvl2pPr>
            <a:lvl3pPr>
              <a:defRPr sz="900"/>
            </a:lvl3pPr>
            <a:lvl4pPr>
              <a:defRPr sz="800"/>
            </a:lvl4pPr>
            <a:lvl5pPr>
              <a:defRPr sz="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9">
            <a:extLst>
              <a:ext uri="{FF2B5EF4-FFF2-40B4-BE49-F238E27FC236}">
                <a16:creationId xmlns="" xmlns:a16="http://schemas.microsoft.com/office/drawing/2014/main" id="{DA2C20B8-46CE-48C3-9165-BF926DF62972}"/>
              </a:ext>
            </a:extLst>
          </p:cNvPr>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1" name="Espace réservé du numéro de diapositive 10">
            <a:extLst>
              <a:ext uri="{FF2B5EF4-FFF2-40B4-BE49-F238E27FC236}">
                <a16:creationId xmlns="" xmlns:a16="http://schemas.microsoft.com/office/drawing/2014/main" id="{C6503A23-227E-475B-B472-106ECA144EDD}"/>
              </a:ext>
            </a:extLst>
          </p:cNvPr>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12" name="Espace réservé du texte 3">
            <a:extLst>
              <a:ext uri="{FF2B5EF4-FFF2-40B4-BE49-F238E27FC236}">
                <a16:creationId xmlns="" xmlns:a16="http://schemas.microsoft.com/office/drawing/2014/main" id="{34E1C658-F710-4F46-8D14-FD34E5744402}"/>
              </a:ext>
            </a:extLst>
          </p:cNvPr>
          <p:cNvSpPr>
            <a:spLocks noGrp="1"/>
          </p:cNvSpPr>
          <p:nvPr>
            <p:ph type="body" sz="quarter" idx="12"/>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5" name="Espace réservé du texte 14">
            <a:extLst>
              <a:ext uri="{FF2B5EF4-FFF2-40B4-BE49-F238E27FC236}">
                <a16:creationId xmlns="" xmlns:a16="http://schemas.microsoft.com/office/drawing/2014/main" id="{B0BB5DF3-5C80-4A0B-A1F3-6DC2367322E0}"/>
              </a:ext>
            </a:extLst>
          </p:cNvPr>
          <p:cNvSpPr>
            <a:spLocks noGrp="1"/>
          </p:cNvSpPr>
          <p:nvPr>
            <p:ph type="body" sz="quarter" idx="14"/>
          </p:nvPr>
        </p:nvSpPr>
        <p:spPr>
          <a:xfrm>
            <a:off x="374069" y="918000"/>
            <a:ext cx="4050000" cy="513000"/>
          </a:xfrm>
        </p:spPr>
        <p:txBody>
          <a:bodyPr anchor="ctr">
            <a:normAutofit/>
          </a:bodyPr>
          <a:lstStyle>
            <a:lvl1pPr marL="0" indent="0" algn="ctr">
              <a:buNone/>
              <a:defRPr sz="1400" b="1">
                <a:solidFill>
                  <a:schemeClr val="accent2"/>
                </a:solidFill>
              </a:defRPr>
            </a:lvl1pPr>
            <a:lvl2pPr marL="342704" indent="0">
              <a:buNone/>
              <a:defRPr/>
            </a:lvl2pPr>
          </a:lstStyle>
          <a:p>
            <a:pPr lvl="0"/>
            <a:r>
              <a:rPr lang="fr-FR"/>
              <a:t>Modifier les styles du texte du masque</a:t>
            </a:r>
          </a:p>
        </p:txBody>
      </p:sp>
      <p:sp>
        <p:nvSpPr>
          <p:cNvPr id="16" name="Espace réservé du texte 14">
            <a:extLst>
              <a:ext uri="{FF2B5EF4-FFF2-40B4-BE49-F238E27FC236}">
                <a16:creationId xmlns="" xmlns:a16="http://schemas.microsoft.com/office/drawing/2014/main" id="{84016B0B-C3CC-4C1B-A9B6-3127F69449A0}"/>
              </a:ext>
            </a:extLst>
          </p:cNvPr>
          <p:cNvSpPr>
            <a:spLocks noGrp="1"/>
          </p:cNvSpPr>
          <p:nvPr>
            <p:ph type="body" sz="quarter" idx="15"/>
          </p:nvPr>
        </p:nvSpPr>
        <p:spPr>
          <a:xfrm>
            <a:off x="4775070" y="918000"/>
            <a:ext cx="4050000" cy="513000"/>
          </a:xfrm>
        </p:spPr>
        <p:txBody>
          <a:bodyPr anchor="ctr">
            <a:normAutofit/>
          </a:bodyPr>
          <a:lstStyle>
            <a:lvl1pPr marL="0" indent="0" algn="ctr">
              <a:buNone/>
              <a:defRPr sz="1400" b="1">
                <a:solidFill>
                  <a:schemeClr val="accent2"/>
                </a:solidFill>
              </a:defRPr>
            </a:lvl1pPr>
            <a:lvl2pPr marL="342704" indent="0">
              <a:buNone/>
              <a:defRPr/>
            </a:lvl2pPr>
          </a:lstStyle>
          <a:p>
            <a:pPr lvl="0"/>
            <a:r>
              <a:rPr lang="fr-FR"/>
              <a:t>Modifier les styles du texte du masque</a:t>
            </a:r>
          </a:p>
        </p:txBody>
      </p:sp>
      <p:sp>
        <p:nvSpPr>
          <p:cNvPr id="17" name="Titre 16">
            <a:extLst>
              <a:ext uri="{FF2B5EF4-FFF2-40B4-BE49-F238E27FC236}">
                <a16:creationId xmlns="" xmlns:a16="http://schemas.microsoft.com/office/drawing/2014/main" id="{9A74C911-D983-4FF9-836C-5C3238A29A38}"/>
              </a:ext>
            </a:extLst>
          </p:cNvPr>
          <p:cNvSpPr>
            <a:spLocks noGrp="1"/>
          </p:cNvSpPr>
          <p:nvPr>
            <p:ph type="title"/>
          </p:nvPr>
        </p:nvSpPr>
        <p:spPr>
          <a:xfrm>
            <a:off x="374070" y="405043"/>
            <a:ext cx="8451000" cy="392413"/>
          </a:xfrm>
        </p:spPr>
        <p:txBody>
          <a:bodyPr/>
          <a:lstStyle/>
          <a:p>
            <a:r>
              <a:rPr lang="fr-FR"/>
              <a:t>Modifiez le style du titre</a:t>
            </a:r>
          </a:p>
        </p:txBody>
      </p:sp>
      <p:sp>
        <p:nvSpPr>
          <p:cNvPr id="18" name="Espace réservé du texte 4">
            <a:extLst>
              <a:ext uri="{FF2B5EF4-FFF2-40B4-BE49-F238E27FC236}">
                <a16:creationId xmlns="" xmlns:a16="http://schemas.microsoft.com/office/drawing/2014/main" id="{FFD0CD82-C16C-45CC-A145-315616B36130}"/>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38967834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8D754CB1-F505-453F-8793-3F48DDCFCC4B}"/>
              </a:ext>
            </a:extLst>
          </p:cNvPr>
          <p:cNvSpPr>
            <a:spLocks noGrp="1"/>
          </p:cNvSpPr>
          <p:nvPr>
            <p:ph sz="half" idx="2"/>
          </p:nvPr>
        </p:nvSpPr>
        <p:spPr>
          <a:xfrm>
            <a:off x="374070" y="1539002"/>
            <a:ext cx="2700000" cy="2763441"/>
          </a:xfrm>
        </p:spPr>
        <p:txBody>
          <a:bodyPr>
            <a:normAutofit/>
          </a:bodyPr>
          <a:lstStyle>
            <a:lvl1pPr>
              <a:defRPr sz="1200"/>
            </a:lvl1pPr>
            <a:lvl2pPr>
              <a:defRPr sz="1100"/>
            </a:lvl2pPr>
            <a:lvl3pPr>
              <a:defRPr sz="900"/>
            </a:lvl3pPr>
            <a:lvl4pPr>
              <a:defRPr sz="800"/>
            </a:lvl4pPr>
            <a:lvl5pPr>
              <a:defRPr sz="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 xmlns:a16="http://schemas.microsoft.com/office/drawing/2014/main" id="{29B3FC82-141A-4876-9016-37B6BAF09C1B}"/>
              </a:ext>
            </a:extLst>
          </p:cNvPr>
          <p:cNvSpPr>
            <a:spLocks noGrp="1"/>
          </p:cNvSpPr>
          <p:nvPr>
            <p:ph sz="quarter" idx="4"/>
          </p:nvPr>
        </p:nvSpPr>
        <p:spPr>
          <a:xfrm>
            <a:off x="3249570" y="1539002"/>
            <a:ext cx="2700000" cy="2763441"/>
          </a:xfrm>
        </p:spPr>
        <p:txBody>
          <a:bodyPr>
            <a:normAutofit/>
          </a:bodyPr>
          <a:lstStyle>
            <a:lvl1pPr>
              <a:defRPr sz="1200"/>
            </a:lvl1pPr>
            <a:lvl2pPr>
              <a:defRPr sz="1100"/>
            </a:lvl2pPr>
            <a:lvl3pPr>
              <a:defRPr sz="900"/>
            </a:lvl3pPr>
            <a:lvl4pPr>
              <a:defRPr sz="800"/>
            </a:lvl4pPr>
            <a:lvl5pPr>
              <a:defRPr sz="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9">
            <a:extLst>
              <a:ext uri="{FF2B5EF4-FFF2-40B4-BE49-F238E27FC236}">
                <a16:creationId xmlns="" xmlns:a16="http://schemas.microsoft.com/office/drawing/2014/main" id="{DA2C20B8-46CE-48C3-9165-BF926DF62972}"/>
              </a:ext>
            </a:extLst>
          </p:cNvPr>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1" name="Espace réservé du numéro de diapositive 10">
            <a:extLst>
              <a:ext uri="{FF2B5EF4-FFF2-40B4-BE49-F238E27FC236}">
                <a16:creationId xmlns="" xmlns:a16="http://schemas.microsoft.com/office/drawing/2014/main" id="{C6503A23-227E-475B-B472-106ECA144EDD}"/>
              </a:ext>
            </a:extLst>
          </p:cNvPr>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12" name="Espace réservé du texte 3">
            <a:extLst>
              <a:ext uri="{FF2B5EF4-FFF2-40B4-BE49-F238E27FC236}">
                <a16:creationId xmlns="" xmlns:a16="http://schemas.microsoft.com/office/drawing/2014/main" id="{34E1C658-F710-4F46-8D14-FD34E5744402}"/>
              </a:ext>
            </a:extLst>
          </p:cNvPr>
          <p:cNvSpPr>
            <a:spLocks noGrp="1"/>
          </p:cNvSpPr>
          <p:nvPr>
            <p:ph type="body" sz="quarter" idx="12"/>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3" name="Espace réservé du texte 4">
            <a:extLst>
              <a:ext uri="{FF2B5EF4-FFF2-40B4-BE49-F238E27FC236}">
                <a16:creationId xmlns="" xmlns:a16="http://schemas.microsoft.com/office/drawing/2014/main" id="{9F044E55-9FE6-4F8B-A473-E02185092FF5}"/>
              </a:ext>
            </a:extLst>
          </p:cNvPr>
          <p:cNvSpPr>
            <a:spLocks noGrp="1"/>
          </p:cNvSpPr>
          <p:nvPr>
            <p:ph type="body" sz="quarter" idx="13"/>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
        <p:nvSpPr>
          <p:cNvPr id="15" name="Espace réservé du texte 14">
            <a:extLst>
              <a:ext uri="{FF2B5EF4-FFF2-40B4-BE49-F238E27FC236}">
                <a16:creationId xmlns="" xmlns:a16="http://schemas.microsoft.com/office/drawing/2014/main" id="{B0BB5DF3-5C80-4A0B-A1F3-6DC2367322E0}"/>
              </a:ext>
            </a:extLst>
          </p:cNvPr>
          <p:cNvSpPr>
            <a:spLocks noGrp="1"/>
          </p:cNvSpPr>
          <p:nvPr>
            <p:ph type="body" sz="quarter" idx="14"/>
          </p:nvPr>
        </p:nvSpPr>
        <p:spPr>
          <a:xfrm>
            <a:off x="374070" y="918000"/>
            <a:ext cx="2700000" cy="486000"/>
          </a:xfrm>
        </p:spPr>
        <p:txBody>
          <a:bodyPr anchor="ctr">
            <a:normAutofit/>
          </a:bodyPr>
          <a:lstStyle>
            <a:lvl1pPr marL="0" indent="0" algn="ctr">
              <a:buNone/>
              <a:defRPr sz="1400" b="1">
                <a:solidFill>
                  <a:schemeClr val="accent2"/>
                </a:solidFill>
              </a:defRPr>
            </a:lvl1pPr>
            <a:lvl2pPr marL="342704" indent="0">
              <a:buNone/>
              <a:defRPr/>
            </a:lvl2pPr>
          </a:lstStyle>
          <a:p>
            <a:pPr lvl="0"/>
            <a:r>
              <a:rPr lang="fr-FR"/>
              <a:t>Modifier les styles du texte du masque</a:t>
            </a:r>
          </a:p>
        </p:txBody>
      </p:sp>
      <p:sp>
        <p:nvSpPr>
          <p:cNvPr id="16" name="Espace réservé du texte 14">
            <a:extLst>
              <a:ext uri="{FF2B5EF4-FFF2-40B4-BE49-F238E27FC236}">
                <a16:creationId xmlns="" xmlns:a16="http://schemas.microsoft.com/office/drawing/2014/main" id="{84016B0B-C3CC-4C1B-A9B6-3127F69449A0}"/>
              </a:ext>
            </a:extLst>
          </p:cNvPr>
          <p:cNvSpPr>
            <a:spLocks noGrp="1"/>
          </p:cNvSpPr>
          <p:nvPr>
            <p:ph type="body" sz="quarter" idx="15"/>
          </p:nvPr>
        </p:nvSpPr>
        <p:spPr>
          <a:xfrm>
            <a:off x="3249570" y="918000"/>
            <a:ext cx="2700000" cy="486000"/>
          </a:xfrm>
        </p:spPr>
        <p:txBody>
          <a:bodyPr anchor="ctr">
            <a:normAutofit/>
          </a:bodyPr>
          <a:lstStyle>
            <a:lvl1pPr marL="0" indent="0" algn="ctr">
              <a:buNone/>
              <a:defRPr sz="1400" b="1">
                <a:solidFill>
                  <a:schemeClr val="accent2"/>
                </a:solidFill>
              </a:defRPr>
            </a:lvl1pPr>
            <a:lvl2pPr marL="342704" indent="0">
              <a:buNone/>
              <a:defRPr/>
            </a:lvl2pPr>
          </a:lstStyle>
          <a:p>
            <a:pPr lvl="0"/>
            <a:r>
              <a:rPr lang="fr-FR"/>
              <a:t>Modifier les styles du texte du masque</a:t>
            </a:r>
          </a:p>
        </p:txBody>
      </p:sp>
      <p:sp>
        <p:nvSpPr>
          <p:cNvPr id="14" name="Espace réservé du contenu 5">
            <a:extLst>
              <a:ext uri="{FF2B5EF4-FFF2-40B4-BE49-F238E27FC236}">
                <a16:creationId xmlns="" xmlns:a16="http://schemas.microsoft.com/office/drawing/2014/main" id="{E7D0F1CE-35DD-418E-BCD5-A9108B277785}"/>
              </a:ext>
            </a:extLst>
          </p:cNvPr>
          <p:cNvSpPr>
            <a:spLocks noGrp="1"/>
          </p:cNvSpPr>
          <p:nvPr>
            <p:ph sz="quarter" idx="16"/>
          </p:nvPr>
        </p:nvSpPr>
        <p:spPr>
          <a:xfrm>
            <a:off x="6125070" y="1539002"/>
            <a:ext cx="2700000" cy="2763441"/>
          </a:xfrm>
        </p:spPr>
        <p:txBody>
          <a:bodyPr>
            <a:normAutofit/>
          </a:bodyPr>
          <a:lstStyle>
            <a:lvl1pPr>
              <a:defRPr sz="1200"/>
            </a:lvl1pPr>
            <a:lvl2pPr>
              <a:defRPr sz="1100"/>
            </a:lvl2pPr>
            <a:lvl3pPr>
              <a:defRPr sz="900"/>
            </a:lvl3pPr>
            <a:lvl4pPr>
              <a:defRPr sz="800"/>
            </a:lvl4pPr>
            <a:lvl5pPr>
              <a:defRPr sz="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4">
            <a:extLst>
              <a:ext uri="{FF2B5EF4-FFF2-40B4-BE49-F238E27FC236}">
                <a16:creationId xmlns="" xmlns:a16="http://schemas.microsoft.com/office/drawing/2014/main" id="{291B08E3-A6C2-462A-8900-B159D2216921}"/>
              </a:ext>
            </a:extLst>
          </p:cNvPr>
          <p:cNvSpPr>
            <a:spLocks noGrp="1"/>
          </p:cNvSpPr>
          <p:nvPr>
            <p:ph type="body" sz="quarter" idx="17"/>
          </p:nvPr>
        </p:nvSpPr>
        <p:spPr>
          <a:xfrm>
            <a:off x="6125070" y="918000"/>
            <a:ext cx="2700000" cy="486000"/>
          </a:xfrm>
        </p:spPr>
        <p:txBody>
          <a:bodyPr anchor="ctr">
            <a:normAutofit/>
          </a:bodyPr>
          <a:lstStyle>
            <a:lvl1pPr marL="0" indent="0" algn="ctr">
              <a:buNone/>
              <a:defRPr sz="1400" b="1">
                <a:solidFill>
                  <a:schemeClr val="accent2"/>
                </a:solidFill>
              </a:defRPr>
            </a:lvl1pPr>
            <a:lvl2pPr marL="342704" indent="0">
              <a:buNone/>
              <a:defRPr/>
            </a:lvl2pPr>
          </a:lstStyle>
          <a:p>
            <a:pPr lvl="0"/>
            <a:r>
              <a:rPr lang="fr-FR"/>
              <a:t>Modifier les styles du texte du masque</a:t>
            </a:r>
          </a:p>
        </p:txBody>
      </p:sp>
      <p:sp>
        <p:nvSpPr>
          <p:cNvPr id="3" name="Titre 2">
            <a:extLst>
              <a:ext uri="{FF2B5EF4-FFF2-40B4-BE49-F238E27FC236}">
                <a16:creationId xmlns="" xmlns:a16="http://schemas.microsoft.com/office/drawing/2014/main" id="{6D97A000-E230-4446-B098-60F717BD593B}"/>
              </a:ext>
            </a:extLst>
          </p:cNvPr>
          <p:cNvSpPr>
            <a:spLocks noGrp="1"/>
          </p:cNvSpPr>
          <p:nvPr>
            <p:ph type="title"/>
          </p:nvPr>
        </p:nvSpPr>
        <p:spPr>
          <a:xfrm>
            <a:off x="374070" y="405043"/>
            <a:ext cx="8451000" cy="392413"/>
          </a:xfrm>
        </p:spPr>
        <p:txBody>
          <a:bodyPr/>
          <a:lstStyle/>
          <a:p>
            <a:r>
              <a:rPr lang="fr-FR"/>
              <a:t>Modifiez le style du titre</a:t>
            </a:r>
          </a:p>
        </p:txBody>
      </p:sp>
    </p:spTree>
    <p:extLst>
      <p:ext uri="{BB962C8B-B14F-4D97-AF65-F5344CB8AC3E}">
        <p14:creationId xmlns="" xmlns:p14="http://schemas.microsoft.com/office/powerpoint/2010/main" val="824299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rtlCol="0" anchor="ctr"/>
          <a:lstStyle/>
          <a:p>
            <a:pPr algn="ctr" defTabSz="913763"/>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83"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8" y="381582"/>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1041995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Content (left) and Picture (righ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4CA5A8-4EBB-46E0-888E-02ED9DE8FC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68BE09B-11EA-47EB-9349-661BD2829F63}"/>
              </a:ext>
            </a:extLst>
          </p:cNvPr>
          <p:cNvSpPr>
            <a:spLocks noGrp="1"/>
          </p:cNvSpPr>
          <p:nvPr>
            <p:ph idx="1"/>
          </p:nvPr>
        </p:nvSpPr>
        <p:spPr>
          <a:xfrm>
            <a:off x="374070" y="1133999"/>
            <a:ext cx="4266000" cy="3294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 xmlns:a16="http://schemas.microsoft.com/office/drawing/2014/main" id="{2CAF8396-F7E0-445E-8026-969D8DD920F4}"/>
              </a:ext>
            </a:extLst>
          </p:cNvPr>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8" name="Espace réservé du numéro de diapositive 7">
            <a:extLst>
              <a:ext uri="{FF2B5EF4-FFF2-40B4-BE49-F238E27FC236}">
                <a16:creationId xmlns="" xmlns:a16="http://schemas.microsoft.com/office/drawing/2014/main" id="{0C79FA3B-C03B-465E-BA85-5E0DF15F5A2E}"/>
              </a:ext>
            </a:extLst>
          </p:cNvPr>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9" name="Espace réservé pour une image  7">
            <a:extLst>
              <a:ext uri="{FF2B5EF4-FFF2-40B4-BE49-F238E27FC236}">
                <a16:creationId xmlns="" xmlns:a16="http://schemas.microsoft.com/office/drawing/2014/main" id="{12A4957F-D472-42F1-8FAD-C5577244D6AD}"/>
              </a:ext>
            </a:extLst>
          </p:cNvPr>
          <p:cNvSpPr>
            <a:spLocks noGrp="1"/>
          </p:cNvSpPr>
          <p:nvPr>
            <p:ph type="pic" sz="quarter" idx="12" hasCustomPrompt="1"/>
          </p:nvPr>
        </p:nvSpPr>
        <p:spPr>
          <a:xfrm>
            <a:off x="4829063" y="1133999"/>
            <a:ext cx="3915000" cy="3294000"/>
          </a:xfrm>
          <a:pattFill prst="dkUpDiag">
            <a:fgClr>
              <a:schemeClr val="accent2">
                <a:lumMod val="20000"/>
                <a:lumOff val="80000"/>
              </a:schemeClr>
            </a:fgClr>
            <a:bgClr>
              <a:schemeClr val="bg1"/>
            </a:bgClr>
          </a:pattFill>
        </p:spPr>
        <p:txBody>
          <a:bodyPr anchor="ctr">
            <a:noAutofit/>
          </a:bodyPr>
          <a:lstStyle>
            <a:lvl1pPr marL="0" indent="0" algn="ctr">
              <a:buNone/>
              <a:defRPr/>
            </a:lvl1pPr>
          </a:lstStyle>
          <a:p>
            <a:r>
              <a:rPr lang="fr-FR"/>
              <a:t>Picture</a:t>
            </a:r>
          </a:p>
        </p:txBody>
      </p:sp>
      <p:sp>
        <p:nvSpPr>
          <p:cNvPr id="12" name="Espace réservé du texte 3">
            <a:extLst>
              <a:ext uri="{FF2B5EF4-FFF2-40B4-BE49-F238E27FC236}">
                <a16:creationId xmlns="" xmlns:a16="http://schemas.microsoft.com/office/drawing/2014/main" id="{182589C1-5348-429C-B008-3F0CB7D45006}"/>
              </a:ext>
            </a:extLst>
          </p:cNvPr>
          <p:cNvSpPr>
            <a:spLocks noGrp="1"/>
          </p:cNvSpPr>
          <p:nvPr>
            <p:ph type="body" sz="quarter" idx="13"/>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3" name="Espace réservé du texte 4">
            <a:extLst>
              <a:ext uri="{FF2B5EF4-FFF2-40B4-BE49-F238E27FC236}">
                <a16:creationId xmlns="" xmlns:a16="http://schemas.microsoft.com/office/drawing/2014/main" id="{7EAE0B02-1C62-4FF7-BB51-223A460967BB}"/>
              </a:ext>
            </a:extLst>
          </p:cNvPr>
          <p:cNvSpPr>
            <a:spLocks noGrp="1"/>
          </p:cNvSpPr>
          <p:nvPr>
            <p:ph type="body" sz="quarter" idx="14"/>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180134480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ontent (right) and Picture (left)">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4CA5A8-4EBB-46E0-888E-02ED9DE8FCA1}"/>
              </a:ext>
            </a:extLst>
          </p:cNvPr>
          <p:cNvSpPr>
            <a:spLocks noGrp="1"/>
          </p:cNvSpPr>
          <p:nvPr>
            <p:ph type="title"/>
          </p:nvPr>
        </p:nvSpPr>
        <p:spPr>
          <a:xfrm>
            <a:off x="374070" y="405043"/>
            <a:ext cx="8451000" cy="392413"/>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68BE09B-11EA-47EB-9349-661BD2829F63}"/>
              </a:ext>
            </a:extLst>
          </p:cNvPr>
          <p:cNvSpPr>
            <a:spLocks noGrp="1"/>
          </p:cNvSpPr>
          <p:nvPr>
            <p:ph idx="1"/>
          </p:nvPr>
        </p:nvSpPr>
        <p:spPr>
          <a:xfrm>
            <a:off x="4559070" y="1133999"/>
            <a:ext cx="4266000" cy="3294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 xmlns:a16="http://schemas.microsoft.com/office/drawing/2014/main" id="{2CAF8396-F7E0-445E-8026-969D8DD920F4}"/>
              </a:ext>
            </a:extLst>
          </p:cNvPr>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8" name="Espace réservé du numéro de diapositive 7">
            <a:extLst>
              <a:ext uri="{FF2B5EF4-FFF2-40B4-BE49-F238E27FC236}">
                <a16:creationId xmlns="" xmlns:a16="http://schemas.microsoft.com/office/drawing/2014/main" id="{0C79FA3B-C03B-465E-BA85-5E0DF15F5A2E}"/>
              </a:ext>
            </a:extLst>
          </p:cNvPr>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9" name="Espace réservé pour une image  7">
            <a:extLst>
              <a:ext uri="{FF2B5EF4-FFF2-40B4-BE49-F238E27FC236}">
                <a16:creationId xmlns="" xmlns:a16="http://schemas.microsoft.com/office/drawing/2014/main" id="{12A4957F-D472-42F1-8FAD-C5577244D6AD}"/>
              </a:ext>
            </a:extLst>
          </p:cNvPr>
          <p:cNvSpPr>
            <a:spLocks noGrp="1"/>
          </p:cNvSpPr>
          <p:nvPr>
            <p:ph type="pic" sz="quarter" idx="12" hasCustomPrompt="1"/>
          </p:nvPr>
        </p:nvSpPr>
        <p:spPr>
          <a:xfrm>
            <a:off x="466613" y="1133999"/>
            <a:ext cx="3915000" cy="3294000"/>
          </a:xfrm>
          <a:pattFill prst="dkUpDiag">
            <a:fgClr>
              <a:schemeClr val="accent2">
                <a:lumMod val="20000"/>
                <a:lumOff val="80000"/>
              </a:schemeClr>
            </a:fgClr>
            <a:bgClr>
              <a:schemeClr val="bg1"/>
            </a:bgClr>
          </a:pattFill>
        </p:spPr>
        <p:txBody>
          <a:bodyPr anchor="ctr">
            <a:noAutofit/>
          </a:bodyPr>
          <a:lstStyle>
            <a:lvl1pPr marL="0" indent="0" algn="ctr">
              <a:buNone/>
              <a:defRPr/>
            </a:lvl1pPr>
          </a:lstStyle>
          <a:p>
            <a:r>
              <a:rPr lang="fr-FR"/>
              <a:t>Picture</a:t>
            </a:r>
          </a:p>
        </p:txBody>
      </p:sp>
      <p:sp>
        <p:nvSpPr>
          <p:cNvPr id="12" name="Espace réservé du texte 3">
            <a:extLst>
              <a:ext uri="{FF2B5EF4-FFF2-40B4-BE49-F238E27FC236}">
                <a16:creationId xmlns="" xmlns:a16="http://schemas.microsoft.com/office/drawing/2014/main" id="{69ED613E-E7F4-4A70-AB1C-A165BFE75B50}"/>
              </a:ext>
            </a:extLst>
          </p:cNvPr>
          <p:cNvSpPr>
            <a:spLocks noGrp="1"/>
          </p:cNvSpPr>
          <p:nvPr>
            <p:ph type="body" sz="quarter" idx="13"/>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3" name="Espace réservé du texte 4">
            <a:extLst>
              <a:ext uri="{FF2B5EF4-FFF2-40B4-BE49-F238E27FC236}">
                <a16:creationId xmlns="" xmlns:a16="http://schemas.microsoft.com/office/drawing/2014/main" id="{B7AF5120-1790-46A0-832D-A1A39F777EB7}"/>
              </a:ext>
            </a:extLst>
          </p:cNvPr>
          <p:cNvSpPr>
            <a:spLocks noGrp="1"/>
          </p:cNvSpPr>
          <p:nvPr>
            <p:ph type="body" sz="quarter" idx="14"/>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301455079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8D754CB1-F505-453F-8793-3F48DDCFCC4B}"/>
              </a:ext>
            </a:extLst>
          </p:cNvPr>
          <p:cNvSpPr>
            <a:spLocks noGrp="1"/>
          </p:cNvSpPr>
          <p:nvPr>
            <p:ph sz="half" idx="2"/>
          </p:nvPr>
        </p:nvSpPr>
        <p:spPr>
          <a:xfrm>
            <a:off x="443345" y="3078000"/>
            <a:ext cx="2646000" cy="1350000"/>
          </a:xfrm>
        </p:spPr>
        <p:txBody>
          <a:bodyPr>
            <a:normAutofit/>
          </a:bodyPr>
          <a:lstStyle>
            <a:lvl1pPr marL="0" indent="0">
              <a:buNone/>
              <a:defRPr sz="1200">
                <a:solidFill>
                  <a:schemeClr val="tx1"/>
                </a:solidFill>
              </a:defRPr>
            </a:lvl1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29B3FC82-141A-4876-9016-37B6BAF09C1B}"/>
              </a:ext>
            </a:extLst>
          </p:cNvPr>
          <p:cNvSpPr>
            <a:spLocks noGrp="1"/>
          </p:cNvSpPr>
          <p:nvPr>
            <p:ph sz="quarter" idx="4"/>
          </p:nvPr>
        </p:nvSpPr>
        <p:spPr>
          <a:xfrm>
            <a:off x="3277923" y="3078000"/>
            <a:ext cx="2646000" cy="1350000"/>
          </a:xfrm>
        </p:spPr>
        <p:txBody>
          <a:bodyPr>
            <a:normAutofit/>
          </a:bodyPr>
          <a:lstStyle>
            <a:lvl1pPr marL="0" indent="0">
              <a:buNone/>
              <a:defRPr sz="1200">
                <a:solidFill>
                  <a:schemeClr val="tx1"/>
                </a:solidFill>
              </a:defRPr>
            </a:lvl1pPr>
          </a:lstStyle>
          <a:p>
            <a:pPr lvl="0"/>
            <a:r>
              <a:rPr lang="fr-FR"/>
              <a:t>Modifier les styles du texte du masque</a:t>
            </a:r>
          </a:p>
        </p:txBody>
      </p:sp>
      <p:sp>
        <p:nvSpPr>
          <p:cNvPr id="10" name="Espace réservé du pied de page 9">
            <a:extLst>
              <a:ext uri="{FF2B5EF4-FFF2-40B4-BE49-F238E27FC236}">
                <a16:creationId xmlns="" xmlns:a16="http://schemas.microsoft.com/office/drawing/2014/main" id="{DA2C20B8-46CE-48C3-9165-BF926DF62972}"/>
              </a:ext>
            </a:extLst>
          </p:cNvPr>
          <p:cNvSpPr>
            <a:spLocks noGrp="1"/>
          </p:cNvSpPr>
          <p:nvPr>
            <p:ph type="ftr" sz="quarter" idx="10"/>
          </p:nvPr>
        </p:nvSpPr>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11" name="Espace réservé du numéro de diapositive 10">
            <a:extLst>
              <a:ext uri="{FF2B5EF4-FFF2-40B4-BE49-F238E27FC236}">
                <a16:creationId xmlns="" xmlns:a16="http://schemas.microsoft.com/office/drawing/2014/main" id="{C6503A23-227E-475B-B472-106ECA144EDD}"/>
              </a:ext>
            </a:extLst>
          </p:cNvPr>
          <p:cNvSpPr>
            <a:spLocks noGrp="1"/>
          </p:cNvSpPr>
          <p:nvPr>
            <p:ph type="sldNum" sz="quarter" idx="11"/>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12" name="Espace réservé du texte 3">
            <a:extLst>
              <a:ext uri="{FF2B5EF4-FFF2-40B4-BE49-F238E27FC236}">
                <a16:creationId xmlns="" xmlns:a16="http://schemas.microsoft.com/office/drawing/2014/main" id="{34E1C658-F710-4F46-8D14-FD34E5744402}"/>
              </a:ext>
            </a:extLst>
          </p:cNvPr>
          <p:cNvSpPr>
            <a:spLocks noGrp="1"/>
          </p:cNvSpPr>
          <p:nvPr>
            <p:ph type="body" sz="quarter" idx="12"/>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704" indent="0">
              <a:buNone/>
              <a:defRPr/>
            </a:lvl2pPr>
          </a:lstStyle>
          <a:p>
            <a:pPr lvl="0"/>
            <a:r>
              <a:rPr lang="fr-FR"/>
              <a:t>Modifier les styles du texte du masque</a:t>
            </a:r>
          </a:p>
        </p:txBody>
      </p:sp>
      <p:sp>
        <p:nvSpPr>
          <p:cNvPr id="13" name="Espace réservé du texte 4">
            <a:extLst>
              <a:ext uri="{FF2B5EF4-FFF2-40B4-BE49-F238E27FC236}">
                <a16:creationId xmlns="" xmlns:a16="http://schemas.microsoft.com/office/drawing/2014/main" id="{9F044E55-9FE6-4F8B-A473-E02185092FF5}"/>
              </a:ext>
            </a:extLst>
          </p:cNvPr>
          <p:cNvSpPr>
            <a:spLocks noGrp="1"/>
          </p:cNvSpPr>
          <p:nvPr>
            <p:ph type="body" sz="quarter" idx="13"/>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
        <p:nvSpPr>
          <p:cNvPr id="18" name="Espace réservé pour une image  6">
            <a:extLst>
              <a:ext uri="{FF2B5EF4-FFF2-40B4-BE49-F238E27FC236}">
                <a16:creationId xmlns="" xmlns:a16="http://schemas.microsoft.com/office/drawing/2014/main" id="{3FDD520C-8F2C-4AA7-8841-1B5C69A01261}"/>
              </a:ext>
            </a:extLst>
          </p:cNvPr>
          <p:cNvSpPr>
            <a:spLocks noGrp="1"/>
          </p:cNvSpPr>
          <p:nvPr>
            <p:ph type="pic" sz="quarter" idx="17" hasCustomPrompt="1"/>
          </p:nvPr>
        </p:nvSpPr>
        <p:spPr>
          <a:xfrm>
            <a:off x="443345" y="1134001"/>
            <a:ext cx="2646000" cy="1808342"/>
          </a:xfrm>
          <a:pattFill prst="ltUpDiag">
            <a:fgClr>
              <a:schemeClr val="accent2">
                <a:lumMod val="20000"/>
                <a:lumOff val="80000"/>
              </a:schemeClr>
            </a:fgClr>
            <a:bgClr>
              <a:schemeClr val="bg1"/>
            </a:bgClr>
          </a:pattFill>
        </p:spPr>
        <p:txBody>
          <a:bodyPr anchor="ctr">
            <a:noAutofit/>
          </a:bodyPr>
          <a:lstStyle>
            <a:lvl1pPr marL="0" indent="0" algn="ctr">
              <a:buNone/>
              <a:defRPr/>
            </a:lvl1pPr>
          </a:lstStyle>
          <a:p>
            <a:r>
              <a:rPr lang="en-US" noProof="0"/>
              <a:t>Picture</a:t>
            </a:r>
            <a:endParaRPr lang="fr-FR"/>
          </a:p>
        </p:txBody>
      </p:sp>
      <p:sp>
        <p:nvSpPr>
          <p:cNvPr id="19" name="Espace réservé pour une image  11">
            <a:extLst>
              <a:ext uri="{FF2B5EF4-FFF2-40B4-BE49-F238E27FC236}">
                <a16:creationId xmlns="" xmlns:a16="http://schemas.microsoft.com/office/drawing/2014/main" id="{95C3DB06-5E0D-44E1-9F6F-410993258FCB}"/>
              </a:ext>
            </a:extLst>
          </p:cNvPr>
          <p:cNvSpPr>
            <a:spLocks noGrp="1"/>
          </p:cNvSpPr>
          <p:nvPr>
            <p:ph type="pic" sz="quarter" idx="14" hasCustomPrompt="1"/>
          </p:nvPr>
        </p:nvSpPr>
        <p:spPr>
          <a:xfrm>
            <a:off x="3277923" y="1134002"/>
            <a:ext cx="2646000" cy="1808559"/>
          </a:xfrm>
          <a:pattFill prst="ltUpDiag">
            <a:fgClr>
              <a:schemeClr val="accent2">
                <a:lumMod val="20000"/>
                <a:lumOff val="80000"/>
              </a:schemeClr>
            </a:fgClr>
            <a:bgClr>
              <a:schemeClr val="bg1"/>
            </a:bgClr>
          </a:pattFill>
        </p:spPr>
        <p:txBody>
          <a:bodyPr anchor="ctr">
            <a:noAutofit/>
          </a:bodyPr>
          <a:lstStyle>
            <a:lvl1pPr marL="0" indent="0" algn="ctr">
              <a:buNone/>
              <a:defRPr/>
            </a:lvl1pPr>
          </a:lstStyle>
          <a:p>
            <a:r>
              <a:rPr lang="en-US" noProof="0"/>
              <a:t>Picture</a:t>
            </a:r>
            <a:endParaRPr lang="fr-FR"/>
          </a:p>
        </p:txBody>
      </p:sp>
      <p:sp>
        <p:nvSpPr>
          <p:cNvPr id="20" name="Espace réservé pour une image  13">
            <a:extLst>
              <a:ext uri="{FF2B5EF4-FFF2-40B4-BE49-F238E27FC236}">
                <a16:creationId xmlns="" xmlns:a16="http://schemas.microsoft.com/office/drawing/2014/main" id="{659949C2-CC87-46AE-AE3A-D93DE2C2422A}"/>
              </a:ext>
            </a:extLst>
          </p:cNvPr>
          <p:cNvSpPr>
            <a:spLocks noGrp="1"/>
          </p:cNvSpPr>
          <p:nvPr>
            <p:ph type="pic" sz="quarter" idx="15" hasCustomPrompt="1"/>
          </p:nvPr>
        </p:nvSpPr>
        <p:spPr>
          <a:xfrm>
            <a:off x="6093345" y="1134002"/>
            <a:ext cx="2646000" cy="1808559"/>
          </a:xfrm>
          <a:pattFill prst="ltUpDiag">
            <a:fgClr>
              <a:schemeClr val="accent2">
                <a:lumMod val="20000"/>
                <a:lumOff val="80000"/>
              </a:schemeClr>
            </a:fgClr>
            <a:bgClr>
              <a:schemeClr val="bg1"/>
            </a:bgClr>
          </a:pattFill>
        </p:spPr>
        <p:txBody>
          <a:bodyPr anchor="ctr">
            <a:noAutofit/>
          </a:bodyPr>
          <a:lstStyle>
            <a:lvl1pPr marL="0" indent="0" algn="ctr">
              <a:buNone/>
              <a:defRPr/>
            </a:lvl1pPr>
          </a:lstStyle>
          <a:p>
            <a:r>
              <a:rPr lang="en-US" noProof="0"/>
              <a:t>Picture</a:t>
            </a:r>
            <a:endParaRPr lang="fr-FR"/>
          </a:p>
        </p:txBody>
      </p:sp>
      <p:sp>
        <p:nvSpPr>
          <p:cNvPr id="21" name="Espace réservé du contenu 5">
            <a:extLst>
              <a:ext uri="{FF2B5EF4-FFF2-40B4-BE49-F238E27FC236}">
                <a16:creationId xmlns="" xmlns:a16="http://schemas.microsoft.com/office/drawing/2014/main" id="{495C35B2-038B-4197-8CC6-206972600396}"/>
              </a:ext>
            </a:extLst>
          </p:cNvPr>
          <p:cNvSpPr>
            <a:spLocks noGrp="1"/>
          </p:cNvSpPr>
          <p:nvPr>
            <p:ph sz="quarter" idx="18"/>
          </p:nvPr>
        </p:nvSpPr>
        <p:spPr>
          <a:xfrm>
            <a:off x="6093345" y="3078000"/>
            <a:ext cx="2646000" cy="1350000"/>
          </a:xfrm>
        </p:spPr>
        <p:txBody>
          <a:bodyPr>
            <a:normAutofit/>
          </a:bodyPr>
          <a:lstStyle>
            <a:lvl1pPr marL="0" indent="0">
              <a:buNone/>
              <a:defRPr sz="1200">
                <a:solidFill>
                  <a:schemeClr val="tx1"/>
                </a:solidFill>
              </a:defRPr>
            </a:lvl1pPr>
          </a:lstStyle>
          <a:p>
            <a:pPr lvl="0"/>
            <a:r>
              <a:rPr lang="fr-FR"/>
              <a:t>Modifier les styles du texte du masque</a:t>
            </a:r>
          </a:p>
        </p:txBody>
      </p:sp>
      <p:sp>
        <p:nvSpPr>
          <p:cNvPr id="3" name="Titre 2">
            <a:extLst>
              <a:ext uri="{FF2B5EF4-FFF2-40B4-BE49-F238E27FC236}">
                <a16:creationId xmlns="" xmlns:a16="http://schemas.microsoft.com/office/drawing/2014/main" id="{8F25DC73-DD1F-4058-84D6-7C997AD560D7}"/>
              </a:ext>
            </a:extLst>
          </p:cNvPr>
          <p:cNvSpPr>
            <a:spLocks noGrp="1"/>
          </p:cNvSpPr>
          <p:nvPr>
            <p:ph type="title"/>
          </p:nvPr>
        </p:nvSpPr>
        <p:spPr/>
        <p:txBody>
          <a:bodyPr/>
          <a:lstStyle/>
          <a:p>
            <a:r>
              <a:rPr lang="fr-FR"/>
              <a:t>Modifiez le style du titre</a:t>
            </a:r>
          </a:p>
        </p:txBody>
      </p:sp>
    </p:spTree>
    <p:extLst>
      <p:ext uri="{BB962C8B-B14F-4D97-AF65-F5344CB8AC3E}">
        <p14:creationId xmlns="" xmlns:p14="http://schemas.microsoft.com/office/powerpoint/2010/main" val="331385062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4" name="Title Placeholder 1">
            <a:extLst>
              <a:ext uri="{FF2B5EF4-FFF2-40B4-BE49-F238E27FC236}">
                <a16:creationId xmlns="" xmlns:a16="http://schemas.microsoft.com/office/drawing/2014/main" id="{E7C490B3-868A-4D7D-A4D1-7B8283396E69}"/>
              </a:ext>
            </a:extLst>
          </p:cNvPr>
          <p:cNvSpPr>
            <a:spLocks noGrp="1"/>
          </p:cNvSpPr>
          <p:nvPr>
            <p:ph type="title"/>
          </p:nvPr>
        </p:nvSpPr>
        <p:spPr>
          <a:xfrm>
            <a:off x="457200" y="231289"/>
            <a:ext cx="6583680" cy="804672"/>
          </a:xfrm>
          <a:prstGeom prst="rect">
            <a:avLst/>
          </a:prstGeom>
        </p:spPr>
        <p:txBody>
          <a:bodyPr vert="horz" lIns="0" tIns="0" rIns="0" bIns="0" rtlCol="0" anchor="t">
            <a:normAutofit/>
          </a:bodyPr>
          <a:lstStyle/>
          <a:p>
            <a:r>
              <a:rPr lang="en-US" dirty="0"/>
              <a:t>Click to edit Master title style</a:t>
            </a:r>
          </a:p>
        </p:txBody>
      </p:sp>
      <p:sp>
        <p:nvSpPr>
          <p:cNvPr id="6" name="Espace réservé du texte 4">
            <a:extLst>
              <a:ext uri="{FF2B5EF4-FFF2-40B4-BE49-F238E27FC236}">
                <a16:creationId xmlns="" xmlns:a16="http://schemas.microsoft.com/office/drawing/2014/main" id="{87AB408B-C692-46EA-8B58-8DD5C54B1F9E}"/>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21111584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38" y="1194"/>
          <a:ext cx="1465" cy="1190"/>
        </p:xfrm>
        <a:graphic>
          <a:graphicData uri="http://schemas.openxmlformats.org/presentationml/2006/ole">
            <p:oleObj spid="_x0000_s272603" name="think-cell Slide" r:id="rId3" imgW="360" imgH="360" progId="">
              <p:embed/>
            </p:oleObj>
          </a:graphicData>
        </a:graphic>
      </p:graphicFrame>
      <p:sp>
        <p:nvSpPr>
          <p:cNvPr id="2" name="Title 1"/>
          <p:cNvSpPr>
            <a:spLocks noGrp="1"/>
          </p:cNvSpPr>
          <p:nvPr>
            <p:ph type="title"/>
          </p:nvPr>
        </p:nvSpPr>
        <p:spPr>
          <a:xfrm>
            <a:off x="402414" y="303541"/>
            <a:ext cx="7409981" cy="392413"/>
          </a:xfrm>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a:xfrm>
            <a:off x="395536" y="1059587"/>
            <a:ext cx="8496944" cy="1047210"/>
          </a:xfrm>
        </p:spPr>
        <p:txBody>
          <a:bodyPr/>
          <a:lstStyle>
            <a:lvl1pPr>
              <a:defRPr>
                <a:solidFill>
                  <a:schemeClr val="tx1"/>
                </a:solidFill>
                <a:latin typeface="BISans"/>
                <a:sym typeface="BISans"/>
              </a:defRPr>
            </a:lvl1pPr>
            <a:lvl2pPr>
              <a:defRPr>
                <a:solidFill>
                  <a:schemeClr val="tx1"/>
                </a:solidFill>
                <a:latin typeface="BISans"/>
                <a:sym typeface="BISans"/>
              </a:defRPr>
            </a:lvl2pPr>
            <a:lvl3pPr>
              <a:defRPr>
                <a:solidFill>
                  <a:schemeClr val="tx1"/>
                </a:solidFill>
                <a:latin typeface="BISans"/>
                <a:sym typeface="BISans"/>
              </a:defRPr>
            </a:lvl3pPr>
            <a:lvl4pPr>
              <a:defRPr>
                <a:solidFill>
                  <a:schemeClr val="tx1"/>
                </a:solidFill>
                <a:latin typeface="BISans"/>
                <a:sym typeface="BISans"/>
              </a:defRPr>
            </a:lvl4pPr>
            <a:lvl5pPr>
              <a:defRPr>
                <a:solidFill>
                  <a:schemeClr val="tx1"/>
                </a:solidFill>
                <a:latin typeface="BISans"/>
                <a:sym typeface="BI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40842" y="4918866"/>
            <a:ext cx="3240360" cy="137160"/>
          </a:xfrm>
          <a:prstGeom prst="rect">
            <a:avLst/>
          </a:prstGeom>
          <a:solidFill>
            <a:schemeClr val="bg1"/>
          </a:solidFill>
        </p:spPr>
        <p:txBody>
          <a:bodyPr vert="horz" lIns="0" tIns="0" rIns="0" bIns="0" rtlCol="0" anchor="b">
            <a:normAutofit/>
          </a:bodyPr>
          <a:lstStyle>
            <a:lvl1pPr>
              <a:defRPr lang="en-GB" sz="900" dirty="0">
                <a:solidFill>
                  <a:prstClr val="black">
                    <a:tint val="75000"/>
                  </a:prstClr>
                </a:solidFill>
                <a:latin typeface="BISans"/>
                <a:cs typeface="Arial"/>
                <a:sym typeface="BISans"/>
              </a:defRPr>
            </a:lvl1pPr>
          </a:lstStyle>
          <a:p>
            <a:pPr>
              <a:spcBef>
                <a:spcPct val="20000"/>
              </a:spcBef>
              <a:buFont typeface="Arial" pitchFamily="34" charset="0"/>
              <a:buNone/>
            </a:pPr>
            <a:r>
              <a:rPr lang="en-US"/>
              <a:t>Alliance Confidential and Proprietary. For Internal Use Only. Do Not Distribute or Reproduce.</a:t>
            </a:r>
          </a:p>
        </p:txBody>
      </p:sp>
      <p:sp>
        <p:nvSpPr>
          <p:cNvPr id="6" name="Slide Number Placeholder 5"/>
          <p:cNvSpPr>
            <a:spLocks noGrp="1"/>
          </p:cNvSpPr>
          <p:nvPr>
            <p:ph type="sldNum" sz="quarter" idx="12"/>
          </p:nvPr>
        </p:nvSpPr>
        <p:spPr>
          <a:xfrm>
            <a:off x="7225218" y="4918866"/>
            <a:ext cx="648072" cy="137160"/>
          </a:xfrm>
          <a:prstGeom prst="rect">
            <a:avLst/>
          </a:prstGeom>
          <a:solidFill>
            <a:schemeClr val="bg1"/>
          </a:solidFill>
        </p:spPr>
        <p:txBody>
          <a:bodyPr vert="horz" lIns="0" tIns="0" rIns="0" bIns="0" rtlCol="0" anchor="b">
            <a:normAutofit/>
          </a:bodyPr>
          <a:lstStyle>
            <a:lvl1pPr algn="ctr">
              <a:defRPr lang="en-GB" sz="900" smtClean="0">
                <a:solidFill>
                  <a:prstClr val="black">
                    <a:tint val="75000"/>
                  </a:prstClr>
                </a:solidFill>
                <a:latin typeface="BISans"/>
                <a:cs typeface="Arial"/>
                <a:sym typeface="BISans"/>
              </a:defRPr>
            </a:lvl1pPr>
          </a:lstStyle>
          <a:p>
            <a:pPr>
              <a:spcBef>
                <a:spcPct val="20000"/>
              </a:spcBef>
              <a:buFont typeface="Arial" pitchFamily="34" charset="0"/>
              <a:buNone/>
            </a:pPr>
            <a:fld id="{E00C65CE-A437-4E9A-B655-EBDDF8B99677}" type="slidenum">
              <a:rPr lang="en-US"/>
              <a:pPr>
                <a:spcBef>
                  <a:spcPct val="20000"/>
                </a:spcBef>
                <a:buFont typeface="Arial" pitchFamily="34" charset="0"/>
                <a:buNone/>
              </a:pPr>
              <a:t>‹#›</a:t>
            </a:fld>
            <a:endParaRPr lang="en-US" dirty="0"/>
          </a:p>
        </p:txBody>
      </p:sp>
      <p:sp>
        <p:nvSpPr>
          <p:cNvPr id="8" name="Text Placeholder 7"/>
          <p:cNvSpPr>
            <a:spLocks noGrp="1"/>
          </p:cNvSpPr>
          <p:nvPr>
            <p:ph type="body" sz="quarter" idx="13" hasCustomPrompt="1"/>
          </p:nvPr>
        </p:nvSpPr>
        <p:spPr>
          <a:xfrm>
            <a:off x="402433" y="4604555"/>
            <a:ext cx="7493067" cy="235449"/>
          </a:xfrm>
          <a:solidFill>
            <a:schemeClr val="bg1"/>
          </a:solidFill>
        </p:spPr>
        <p:txBody>
          <a:bodyPr vert="horz" lIns="0" tIns="0" rIns="0" bIns="0" rtlCol="0" anchor="b"/>
          <a:lstStyle>
            <a:lvl1pPr marL="0" indent="0">
              <a:buNone/>
              <a:defRPr lang="en-US" sz="900" dirty="0" smtClean="0">
                <a:solidFill>
                  <a:prstClr val="black">
                    <a:tint val="75000"/>
                  </a:prstClr>
                </a:solidFill>
                <a:cs typeface="Arial"/>
              </a:defRPr>
            </a:lvl1pPr>
            <a:lvl2pPr>
              <a:defRPr lang="en-US" sz="1500" dirty="0" smtClean="0">
                <a:latin typeface="+mn-lt"/>
              </a:defRPr>
            </a:lvl2pPr>
            <a:lvl3pPr>
              <a:defRPr lang="en-US" sz="1500" dirty="0" smtClean="0">
                <a:latin typeface="+mn-lt"/>
              </a:defRPr>
            </a:lvl3pPr>
            <a:lvl4pPr>
              <a:defRPr lang="en-US" sz="1500" dirty="0" smtClean="0">
                <a:latin typeface="+mn-lt"/>
              </a:defRPr>
            </a:lvl4pPr>
            <a:lvl5pPr>
              <a:defRPr lang="en-US" sz="1500" dirty="0">
                <a:latin typeface="+mn-lt"/>
              </a:defRPr>
            </a:lvl5pPr>
          </a:lstStyle>
          <a:p>
            <a:pPr marL="0" lvl="0"/>
            <a:r>
              <a:rPr lang="en-US" dirty="0"/>
              <a:t>Note:</a:t>
            </a:r>
            <a:br>
              <a:rPr lang="en-US" dirty="0"/>
            </a:br>
            <a:r>
              <a:rPr lang="en-US" dirty="0"/>
              <a:t>Source:</a:t>
            </a:r>
          </a:p>
        </p:txBody>
      </p:sp>
    </p:spTree>
    <p:extLst>
      <p:ext uri="{BB962C8B-B14F-4D97-AF65-F5344CB8AC3E}">
        <p14:creationId xmlns="" xmlns:p14="http://schemas.microsoft.com/office/powerpoint/2010/main" val="45712772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38" y="1194"/>
          <a:ext cx="1465" cy="1190"/>
        </p:xfrm>
        <a:graphic>
          <a:graphicData uri="http://schemas.openxmlformats.org/presentationml/2006/ole">
            <p:oleObj spid="_x0000_s273627" name="think-cell Slide" r:id="rId3" imgW="360" imgH="360" progId="">
              <p:embed/>
            </p:oleObj>
          </a:graphicData>
        </a:graphic>
      </p:graphicFrame>
      <p:sp>
        <p:nvSpPr>
          <p:cNvPr id="2" name="Title 1"/>
          <p:cNvSpPr>
            <a:spLocks noGrp="1"/>
          </p:cNvSpPr>
          <p:nvPr>
            <p:ph type="title"/>
          </p:nvPr>
        </p:nvSpPr>
        <p:spPr>
          <a:xfrm>
            <a:off x="402414" y="303541"/>
            <a:ext cx="7409981" cy="392413"/>
          </a:xfrm>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a:xfrm>
            <a:off x="395536" y="1059587"/>
            <a:ext cx="8496944" cy="1047210"/>
          </a:xfrm>
        </p:spPr>
        <p:txBody>
          <a:bodyPr/>
          <a:lstStyle>
            <a:lvl1pPr>
              <a:defRPr>
                <a:solidFill>
                  <a:schemeClr val="tx1"/>
                </a:solidFill>
                <a:latin typeface="BISans"/>
                <a:sym typeface="BISans"/>
              </a:defRPr>
            </a:lvl1pPr>
            <a:lvl2pPr>
              <a:defRPr>
                <a:solidFill>
                  <a:schemeClr val="tx1"/>
                </a:solidFill>
                <a:latin typeface="BISans"/>
                <a:sym typeface="BISans"/>
              </a:defRPr>
            </a:lvl2pPr>
            <a:lvl3pPr>
              <a:defRPr>
                <a:solidFill>
                  <a:schemeClr val="tx1"/>
                </a:solidFill>
                <a:latin typeface="BISans"/>
                <a:sym typeface="BISans"/>
              </a:defRPr>
            </a:lvl3pPr>
            <a:lvl4pPr>
              <a:defRPr>
                <a:solidFill>
                  <a:schemeClr val="tx1"/>
                </a:solidFill>
                <a:latin typeface="BISans"/>
                <a:sym typeface="BISans"/>
              </a:defRPr>
            </a:lvl4pPr>
            <a:lvl5pPr>
              <a:defRPr>
                <a:solidFill>
                  <a:schemeClr val="tx1"/>
                </a:solidFill>
                <a:latin typeface="BISans"/>
                <a:sym typeface="BI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40842" y="4918866"/>
            <a:ext cx="3240360" cy="137160"/>
          </a:xfrm>
          <a:prstGeom prst="rect">
            <a:avLst/>
          </a:prstGeom>
          <a:solidFill>
            <a:schemeClr val="bg1"/>
          </a:solidFill>
        </p:spPr>
        <p:txBody>
          <a:bodyPr vert="horz" lIns="0" tIns="0" rIns="0" bIns="0" rtlCol="0" anchor="b">
            <a:normAutofit/>
          </a:bodyPr>
          <a:lstStyle>
            <a:lvl1pPr>
              <a:defRPr lang="en-GB" sz="900" dirty="0">
                <a:solidFill>
                  <a:prstClr val="black">
                    <a:tint val="75000"/>
                  </a:prstClr>
                </a:solidFill>
                <a:latin typeface="BISans"/>
                <a:cs typeface="Arial"/>
                <a:sym typeface="BISans"/>
              </a:defRPr>
            </a:lvl1pPr>
          </a:lstStyle>
          <a:p>
            <a:pPr>
              <a:spcBef>
                <a:spcPct val="20000"/>
              </a:spcBef>
              <a:buFont typeface="Arial" pitchFamily="34" charset="0"/>
              <a:buNone/>
            </a:pPr>
            <a:r>
              <a:rPr lang="en-US"/>
              <a:t>Alliance Confidential and Proprietary. For Internal Use Only. Do Not Distribute or Reproduce.</a:t>
            </a:r>
          </a:p>
        </p:txBody>
      </p:sp>
      <p:sp>
        <p:nvSpPr>
          <p:cNvPr id="6" name="Slide Number Placeholder 5"/>
          <p:cNvSpPr>
            <a:spLocks noGrp="1"/>
          </p:cNvSpPr>
          <p:nvPr>
            <p:ph type="sldNum" sz="quarter" idx="12"/>
          </p:nvPr>
        </p:nvSpPr>
        <p:spPr>
          <a:xfrm>
            <a:off x="7225218" y="4918866"/>
            <a:ext cx="648072" cy="137160"/>
          </a:xfrm>
          <a:prstGeom prst="rect">
            <a:avLst/>
          </a:prstGeom>
          <a:solidFill>
            <a:schemeClr val="bg1"/>
          </a:solidFill>
        </p:spPr>
        <p:txBody>
          <a:bodyPr vert="horz" lIns="0" tIns="0" rIns="0" bIns="0" rtlCol="0" anchor="b">
            <a:normAutofit/>
          </a:bodyPr>
          <a:lstStyle>
            <a:lvl1pPr algn="ctr">
              <a:defRPr lang="en-GB" sz="900" smtClean="0">
                <a:solidFill>
                  <a:prstClr val="black">
                    <a:tint val="75000"/>
                  </a:prstClr>
                </a:solidFill>
                <a:latin typeface="BISans"/>
                <a:cs typeface="Arial"/>
                <a:sym typeface="BISans"/>
              </a:defRPr>
            </a:lvl1pPr>
          </a:lstStyle>
          <a:p>
            <a:pPr>
              <a:spcBef>
                <a:spcPct val="20000"/>
              </a:spcBef>
              <a:buFont typeface="Arial" pitchFamily="34" charset="0"/>
              <a:buNone/>
            </a:pPr>
            <a:fld id="{E00C65CE-A437-4E9A-B655-EBDDF8B99677}" type="slidenum">
              <a:rPr lang="en-US"/>
              <a:pPr>
                <a:spcBef>
                  <a:spcPct val="20000"/>
                </a:spcBef>
                <a:buFont typeface="Arial" pitchFamily="34" charset="0"/>
                <a:buNone/>
              </a:pPr>
              <a:t>‹#›</a:t>
            </a:fld>
            <a:endParaRPr lang="en-US" dirty="0"/>
          </a:p>
        </p:txBody>
      </p:sp>
      <p:sp>
        <p:nvSpPr>
          <p:cNvPr id="8" name="Text Placeholder 7"/>
          <p:cNvSpPr>
            <a:spLocks noGrp="1"/>
          </p:cNvSpPr>
          <p:nvPr>
            <p:ph type="body" sz="quarter" idx="13" hasCustomPrompt="1"/>
          </p:nvPr>
        </p:nvSpPr>
        <p:spPr>
          <a:xfrm>
            <a:off x="402433" y="4604555"/>
            <a:ext cx="7493067" cy="235449"/>
          </a:xfrm>
          <a:solidFill>
            <a:schemeClr val="bg1"/>
          </a:solidFill>
        </p:spPr>
        <p:txBody>
          <a:bodyPr vert="horz" lIns="0" tIns="0" rIns="0" bIns="0" rtlCol="0" anchor="b"/>
          <a:lstStyle>
            <a:lvl1pPr marL="0" indent="0">
              <a:buNone/>
              <a:defRPr lang="en-US" sz="900" dirty="0" smtClean="0">
                <a:solidFill>
                  <a:prstClr val="black">
                    <a:tint val="75000"/>
                  </a:prstClr>
                </a:solidFill>
                <a:cs typeface="Arial"/>
              </a:defRPr>
            </a:lvl1pPr>
            <a:lvl2pPr>
              <a:defRPr lang="en-US" sz="1500" dirty="0" smtClean="0">
                <a:latin typeface="+mn-lt"/>
              </a:defRPr>
            </a:lvl2pPr>
            <a:lvl3pPr>
              <a:defRPr lang="en-US" sz="1500" dirty="0" smtClean="0">
                <a:latin typeface="+mn-lt"/>
              </a:defRPr>
            </a:lvl3pPr>
            <a:lvl4pPr>
              <a:defRPr lang="en-US" sz="1500" dirty="0" smtClean="0">
                <a:latin typeface="+mn-lt"/>
              </a:defRPr>
            </a:lvl4pPr>
            <a:lvl5pPr>
              <a:defRPr lang="en-US" sz="1500" dirty="0">
                <a:latin typeface="+mn-lt"/>
              </a:defRPr>
            </a:lvl5pPr>
          </a:lstStyle>
          <a:p>
            <a:pPr marL="0" lvl="0"/>
            <a:r>
              <a:rPr lang="en-US" dirty="0"/>
              <a:t>Note:</a:t>
            </a:r>
            <a:br>
              <a:rPr lang="en-US" dirty="0"/>
            </a:br>
            <a:r>
              <a:rPr lang="en-US" dirty="0"/>
              <a:t>Source:</a:t>
            </a:r>
          </a:p>
        </p:txBody>
      </p:sp>
    </p:spTree>
    <p:extLst>
      <p:ext uri="{BB962C8B-B14F-4D97-AF65-F5344CB8AC3E}">
        <p14:creationId xmlns="" xmlns:p14="http://schemas.microsoft.com/office/powerpoint/2010/main" val="274339589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25"/>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0167"/>
            <a:ext cx="6480720" cy="161581"/>
          </a:xfrm>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5" name="Titre 4"/>
          <p:cNvSpPr>
            <a:spLocks noGrp="1"/>
          </p:cNvSpPr>
          <p:nvPr>
            <p:ph type="title"/>
          </p:nvPr>
        </p:nvSpPr>
        <p:spPr>
          <a:xfrm>
            <a:off x="216070" y="405043"/>
            <a:ext cx="8693729" cy="392413"/>
          </a:xfrm>
        </p:spPr>
        <p:txBody>
          <a:bodyPr/>
          <a:lstStyle/>
          <a:p>
            <a:r>
              <a:rPr lang="fr-FR"/>
              <a:t>Modifiez le style du titre</a:t>
            </a:r>
          </a:p>
        </p:txBody>
      </p:sp>
      <p:sp>
        <p:nvSpPr>
          <p:cNvPr id="8" name="Espace réservé du texte 4">
            <a:extLst>
              <a:ext uri="{FF2B5EF4-FFF2-40B4-BE49-F238E27FC236}">
                <a16:creationId xmlns="" xmlns:a16="http://schemas.microsoft.com/office/drawing/2014/main" id="{206F0C1C-5F45-436C-AD8A-E146E4A0163F}"/>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704" indent="0">
              <a:buNone/>
              <a:defRPr/>
            </a:lvl2pPr>
          </a:lstStyle>
          <a:p>
            <a:pPr lvl="0"/>
            <a:r>
              <a:rPr lang="fr-FR"/>
              <a:t>Modifier les styles du texte du masque</a:t>
            </a:r>
          </a:p>
        </p:txBody>
      </p:sp>
    </p:spTree>
    <p:extLst>
      <p:ext uri="{BB962C8B-B14F-4D97-AF65-F5344CB8AC3E}">
        <p14:creationId xmlns="" xmlns:p14="http://schemas.microsoft.com/office/powerpoint/2010/main" val="2531658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5_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796810990"/>
              </p:ext>
            </p:extLst>
          </p:nvPr>
        </p:nvGraphicFramePr>
        <p:xfrm>
          <a:off x="1192" y="1192"/>
          <a:ext cx="1190" cy="1190"/>
        </p:xfrm>
        <a:graphic>
          <a:graphicData uri="http://schemas.openxmlformats.org/presentationml/2006/ole">
            <p:oleObj spid="_x0000_s274651" name="think-cell Slide" r:id="rId3" imgW="360" imgH="360" progId="">
              <p:embed/>
            </p:oleObj>
          </a:graphicData>
        </a:graphic>
      </p:graphicFrame>
      <p:sp>
        <p:nvSpPr>
          <p:cNvPr id="7" name="Espace réservé du numéro de diapositive 6"/>
          <p:cNvSpPr>
            <a:spLocks noGrp="1"/>
          </p:cNvSpPr>
          <p:nvPr>
            <p:ph type="sldNum" sz="quarter" idx="10"/>
          </p:nvPr>
        </p:nvSpPr>
        <p:spPr>
          <a:xfrm>
            <a:off x="7900238" y="4810125"/>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791462"/>
            <a:ext cx="6480720" cy="161581"/>
          </a:xfrm>
        </p:spPr>
        <p:txBody>
          <a:bodyPr/>
          <a:lstStyle/>
          <a:p>
            <a:r>
              <a:rPr lang="en-US" dirty="0">
                <a:solidFill>
                  <a:srgbClr val="000000">
                    <a:tint val="75000"/>
                  </a:srgbClr>
                </a:solidFill>
              </a:rPr>
              <a:t>Alliance Confidential and Proprietary. For Internal Use Only. Do Not Distribute or Reproduce.</a:t>
            </a:r>
            <a:endParaRPr lang="fr-FR" dirty="0">
              <a:solidFill>
                <a:srgbClr val="000000">
                  <a:tint val="75000"/>
                </a:srgbClr>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95"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39" y="4536043"/>
            <a:ext cx="6580733" cy="161581"/>
          </a:xfrm>
        </p:spPr>
        <p:txBody>
          <a:bodyPr anchor="t">
            <a:spAutoFit/>
          </a:bodyPr>
          <a:lstStyle>
            <a:lvl1pPr marL="0" indent="0">
              <a:spcBef>
                <a:spcPts val="0"/>
              </a:spcBef>
              <a:spcAft>
                <a:spcPts val="0"/>
              </a:spcAft>
              <a:buFont typeface="+mj-lt"/>
              <a:buNone/>
              <a:defRPr sz="600"/>
            </a:lvl1pPr>
            <a:lvl2pPr marL="342695" indent="0">
              <a:buNone/>
              <a:defRPr/>
            </a:lvl2pPr>
          </a:lstStyle>
          <a:p>
            <a:pPr lvl="0"/>
            <a:r>
              <a:rPr lang="fr-FR"/>
              <a:t>Modifier les styles du texte du masque</a:t>
            </a:r>
          </a:p>
        </p:txBody>
      </p:sp>
    </p:spTree>
    <p:extLst>
      <p:ext uri="{BB962C8B-B14F-4D97-AF65-F5344CB8AC3E}">
        <p14:creationId xmlns="" xmlns:p14="http://schemas.microsoft.com/office/powerpoint/2010/main" val="165207550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1119961474"/>
              </p:ext>
            </p:extLst>
          </p:nvPr>
        </p:nvGraphicFramePr>
        <p:xfrm>
          <a:off x="1192" y="1192"/>
          <a:ext cx="1190" cy="1190"/>
        </p:xfrm>
        <a:graphic>
          <a:graphicData uri="http://schemas.openxmlformats.org/presentationml/2006/ole">
            <p:oleObj spid="_x0000_s275675" name="think-cell Slide" r:id="rId3" imgW="360" imgH="360" progId="">
              <p:embed/>
            </p:oleObj>
          </a:graphicData>
        </a:graphic>
      </p:graphicFrame>
      <p:sp>
        <p:nvSpPr>
          <p:cNvPr id="7" name="Espace réservé du numéro de diapositive 6"/>
          <p:cNvSpPr>
            <a:spLocks noGrp="1"/>
          </p:cNvSpPr>
          <p:nvPr>
            <p:ph type="sldNum" sz="quarter" idx="10"/>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791462"/>
            <a:ext cx="6480720" cy="161581"/>
          </a:xfrm>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95" indent="0">
              <a:buNone/>
              <a:defRPr/>
            </a:lvl2pPr>
          </a:lstStyle>
          <a:p>
            <a:pPr lvl="0"/>
            <a:r>
              <a:rPr lang="fr-FR"/>
              <a:t>Modifier les styles du texte du masque</a:t>
            </a:r>
          </a:p>
        </p:txBody>
      </p:sp>
      <p:sp>
        <p:nvSpPr>
          <p:cNvPr id="9" name="Espace réservé du texte 4">
            <a:extLst>
              <a:ext uri="{FF2B5EF4-FFF2-40B4-BE49-F238E27FC236}">
                <a16:creationId xmlns="" xmlns:a16="http://schemas.microsoft.com/office/drawing/2014/main" id="{A2D63817-8839-48B3-B1E0-27CA1ACB7FAF}"/>
              </a:ext>
            </a:extLst>
          </p:cNvPr>
          <p:cNvSpPr>
            <a:spLocks noGrp="1"/>
          </p:cNvSpPr>
          <p:nvPr>
            <p:ph type="body" sz="quarter" idx="13"/>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695" indent="0">
              <a:buNone/>
              <a:defRPr/>
            </a:lvl2pPr>
          </a:lstStyle>
          <a:p>
            <a:pPr lvl="0"/>
            <a:r>
              <a:rPr lang="fr-FR"/>
              <a:t>Modifier les styles du texte du masque</a:t>
            </a:r>
          </a:p>
        </p:txBody>
      </p:sp>
    </p:spTree>
    <p:extLst>
      <p:ext uri="{BB962C8B-B14F-4D97-AF65-F5344CB8AC3E}">
        <p14:creationId xmlns="" xmlns:p14="http://schemas.microsoft.com/office/powerpoint/2010/main" val="243407088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4"/>
          </p:nvPr>
        </p:nvSpPr>
        <p:spPr>
          <a:xfrm>
            <a:off x="1331640" y="4791462"/>
            <a:ext cx="6480720" cy="161581"/>
          </a:xfrm>
        </p:spPr>
        <p:txBody>
          <a:bodyPr/>
          <a:lstStyle/>
          <a:p>
            <a:endParaRPr lang="en-GB">
              <a:solidFill>
                <a:srgbClr val="4B3232"/>
              </a:solidFill>
            </a:endParaRPr>
          </a:p>
        </p:txBody>
      </p:sp>
    </p:spTree>
    <p:extLst>
      <p:ext uri="{BB962C8B-B14F-4D97-AF65-F5344CB8AC3E}">
        <p14:creationId xmlns="" xmlns:p14="http://schemas.microsoft.com/office/powerpoint/2010/main" val="3714403022"/>
      </p:ext>
    </p:extLst>
  </p:cSld>
  <p:clrMapOvr>
    <a:masterClrMapping/>
  </p:clrMapOvr>
  <p:extLst mod="1">
    <p:ext uri="{DCECCB84-F9BA-43D5-87BE-67443E8EF086}">
      <p15:sldGuideLst xmlns=""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129943551"/>
              </p:ext>
            </p:extLst>
          </p:nvPr>
        </p:nvGraphicFramePr>
        <p:xfrm>
          <a:off x="1591" y="1589"/>
          <a:ext cx="1587" cy="1587"/>
        </p:xfrm>
        <a:graphic>
          <a:graphicData uri="http://schemas.openxmlformats.org/presentationml/2006/ole">
            <p:oleObj spid="_x0000_s21914"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12379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extLst/>
          </p:nvPr>
        </p:nvGraphicFramePr>
        <p:xfrm>
          <a:off x="1192" y="1194"/>
          <a:ext cx="1190" cy="1190"/>
        </p:xfrm>
        <a:graphic>
          <a:graphicData uri="http://schemas.openxmlformats.org/presentationml/2006/ole">
            <p:oleObj spid="_x0000_s276699" name="think-cell Slide" r:id="rId3" imgW="360" imgH="360" progId="">
              <p:embed/>
            </p:oleObj>
          </a:graphicData>
        </a:graphic>
      </p:graphicFrame>
      <p:sp>
        <p:nvSpPr>
          <p:cNvPr id="7" name="Espace réservé du numéro de diapositive 6"/>
          <p:cNvSpPr>
            <a:spLocks noGrp="1"/>
          </p:cNvSpPr>
          <p:nvPr>
            <p:ph type="sldNum" sz="quarter" idx="10"/>
          </p:nvPr>
        </p:nvSpPr>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981962"/>
            <a:ext cx="6480720" cy="161581"/>
          </a:xfrm>
        </p:spPr>
        <p:txBody>
          <a:bodyPr/>
          <a:lstStyle/>
          <a:p>
            <a:r>
              <a:rPr lang="en-US">
                <a:solidFill>
                  <a:srgbClr val="000000">
                    <a:tint val="75000"/>
                  </a:srgbClr>
                </a:solidFill>
              </a:rPr>
              <a:t>Alliance Confidential and Proprietary. For Internal Use Only. Do Not Distribute or Reproduce.</a:t>
            </a:r>
            <a:endParaRPr lang="fr-FR">
              <a:solidFill>
                <a:srgbClr val="000000">
                  <a:tint val="75000"/>
                </a:srgbClr>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9" name="Espace réservé du texte 4">
            <a:extLst>
              <a:ext uri="{FF2B5EF4-FFF2-40B4-BE49-F238E27FC236}">
                <a16:creationId xmlns="" xmlns:a16="http://schemas.microsoft.com/office/drawing/2014/main" id="{A2D63817-8839-48B3-B1E0-27CA1ACB7FAF}"/>
              </a:ext>
            </a:extLst>
          </p:cNvPr>
          <p:cNvSpPr>
            <a:spLocks noGrp="1"/>
          </p:cNvSpPr>
          <p:nvPr>
            <p:ph type="body" sz="quarter" idx="13"/>
          </p:nvPr>
        </p:nvSpPr>
        <p:spPr>
          <a:xfrm>
            <a:off x="1242067" y="4536043"/>
            <a:ext cx="6580733" cy="161581"/>
          </a:xfrm>
        </p:spPr>
        <p:txBody>
          <a:bodyPr anchor="t">
            <a:spAutoFit/>
          </a:bodyPr>
          <a:lstStyle>
            <a:lvl1pPr marL="0" indent="0">
              <a:spcBef>
                <a:spcPts val="0"/>
              </a:spcBef>
              <a:spcAft>
                <a:spcPts val="0"/>
              </a:spcAft>
              <a:buFont typeface="+mj-lt"/>
              <a:buNone/>
              <a:defRPr sz="600"/>
            </a:lvl1pPr>
            <a:lvl2pPr marL="342695" indent="0">
              <a:buNone/>
              <a:defRPr/>
            </a:lvl2pPr>
          </a:lstStyle>
          <a:p>
            <a:pPr lvl="0"/>
            <a:r>
              <a:rPr lang="fr-FR"/>
              <a:t>Modifier les styles du texte du masque</a:t>
            </a:r>
          </a:p>
        </p:txBody>
      </p:sp>
    </p:spTree>
    <p:extLst>
      <p:ext uri="{BB962C8B-B14F-4D97-AF65-F5344CB8AC3E}">
        <p14:creationId xmlns="" xmlns:p14="http://schemas.microsoft.com/office/powerpoint/2010/main" val="63836237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v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16983"/>
            <a:ext cx="6688138" cy="646331"/>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3" name="Footer Placeholder 2"/>
          <p:cNvSpPr>
            <a:spLocks noGrp="1"/>
          </p:cNvSpPr>
          <p:nvPr>
            <p:ph type="ftr" sz="quarter" idx="10"/>
          </p:nvPr>
        </p:nvSpPr>
        <p:spPr>
          <a:xfrm>
            <a:off x="574747" y="3741010"/>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pic>
        <p:nvPicPr>
          <p:cNvPr id="5" name="Picture 4"/>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7445458" y="1213078"/>
            <a:ext cx="1463210" cy="451286"/>
          </a:xfrm>
          <a:prstGeom prst="rect">
            <a:avLst/>
          </a:prstGeom>
        </p:spPr>
      </p:pic>
    </p:spTree>
    <p:extLst>
      <p:ext uri="{BB962C8B-B14F-4D97-AF65-F5344CB8AC3E}">
        <p14:creationId xmlns="" xmlns:p14="http://schemas.microsoft.com/office/powerpoint/2010/main" val="4089933949"/>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ver no logo">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16983"/>
            <a:ext cx="6688138" cy="646331"/>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13" name="TextBox 12"/>
          <p:cNvSpPr txBox="1"/>
          <p:nvPr userDrawn="1"/>
        </p:nvSpPr>
        <p:spPr>
          <a:xfrm>
            <a:off x="1844677" y="4882937"/>
            <a:ext cx="5443538" cy="219415"/>
          </a:xfrm>
          <a:prstGeom prst="rect">
            <a:avLst/>
          </a:prstGeom>
          <a:noFill/>
        </p:spPr>
        <p:txBody>
          <a:bodyPr wrap="square" lIns="0" tIns="0" rIns="0" bIns="0" rtlCol="0">
            <a:noAutofit/>
          </a:bodyPr>
          <a:lstStyle/>
          <a:p>
            <a:pPr algn="ctr" defTabSz="342812"/>
            <a:r>
              <a:rPr lang="en-US" sz="500" dirty="0" smtClean="0">
                <a:solidFill>
                  <a:srgbClr val="4B3232"/>
                </a:solidFill>
              </a:rPr>
              <a:t>FOR INTERNAL USE ONLY, DO NOT DETAIL OR DISTRIBUTE</a:t>
            </a:r>
            <a:endParaRPr lang="en-US" sz="500" dirty="0">
              <a:solidFill>
                <a:srgbClr val="4B3232"/>
              </a:solidFill>
            </a:endParaRPr>
          </a:p>
        </p:txBody>
      </p:sp>
      <p:sp>
        <p:nvSpPr>
          <p:cNvPr id="3" name="Footer Placeholder 2"/>
          <p:cNvSpPr>
            <a:spLocks noGrp="1"/>
          </p:cNvSpPr>
          <p:nvPr>
            <p:ph type="ftr" sz="quarter" idx="10"/>
          </p:nvPr>
        </p:nvSpPr>
        <p:spPr>
          <a:xfrm>
            <a:off x="574747" y="3741010"/>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3950065916"/>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464224694"/>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823858652"/>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4102783693"/>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3129149559"/>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Divider no Logo">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403061145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_Content 1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7" y="4686697"/>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
        <p:nvSpPr>
          <p:cNvPr id="6"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3312110672"/>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Content 1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7" y="4686697"/>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
        <p:nvSpPr>
          <p:cNvPr id="9"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1402665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2557186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Content 1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7" y="4686697"/>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
        <p:nvSpPr>
          <p:cNvPr id="8"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219443443"/>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ontent 1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276142775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Content 1 - Jardian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511729937"/>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ontent 1 no log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 xmlns:p14="http://schemas.microsoft.com/office/powerpoint/2010/main" val="1331245369"/>
              </p:ext>
            </p:extLst>
          </p:nvPr>
        </p:nvGraphicFramePr>
        <p:xfrm>
          <a:off x="1591" y="1589"/>
          <a:ext cx="1587" cy="1587"/>
        </p:xfrm>
        <a:graphic>
          <a:graphicData uri="http://schemas.openxmlformats.org/presentationml/2006/ole">
            <p:oleObj spid="_x0000_s301264" name="think-cell Slide" r:id="rId3" imgW="360" imgH="360" progId="">
              <p:embed/>
            </p:oleObj>
          </a:graphicData>
        </a:graphic>
      </p:graphicFrame>
      <p:pic>
        <p:nvPicPr>
          <p:cNvPr id="7" name="Picture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1969270836"/>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 bullets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3" y="137739"/>
            <a:ext cx="8050213" cy="566999"/>
          </a:xfrm>
        </p:spPr>
        <p:txBody>
          <a:bodyPr/>
          <a:lstStyle>
            <a:lvl1pPr algn="ctr">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075037"/>
            <a:ext cx="8046720" cy="2345055"/>
          </a:xfrm>
        </p:spPr>
        <p:txBody>
          <a:bodyPr/>
          <a:lstStyle>
            <a:lvl1pPr marL="203547" indent="-203547">
              <a:buFont typeface="Arial"/>
              <a:buChar char="•"/>
              <a:defRPr baseline="0"/>
            </a:lvl1pPr>
            <a:lvl2pPr marL="17141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p:txBody>
      </p:sp>
      <p:sp>
        <p:nvSpPr>
          <p:cNvPr id="8" name="Text Placeholder 6"/>
          <p:cNvSpPr>
            <a:spLocks noGrp="1"/>
          </p:cNvSpPr>
          <p:nvPr>
            <p:ph type="body" sz="quarter" idx="13" hasCustomPrompt="1"/>
          </p:nvPr>
        </p:nvSpPr>
        <p:spPr>
          <a:xfrm>
            <a:off x="548640" y="721962"/>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 xmlns:p14="http://schemas.microsoft.com/office/powerpoint/2010/main" val="2103206365"/>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Sub, bullets,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3" y="137739"/>
            <a:ext cx="8050213" cy="566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2066355A-084C-D24E-9AD2-7E4FC41EA627}" type="slidenum">
              <a:rPr lang="en-US" smtClean="0">
                <a:solidFill>
                  <a:srgbClr val="4B3232"/>
                </a:solidFill>
              </a:rPr>
              <a:pPr/>
              <a:t>‹#›</a:t>
            </a:fld>
            <a:endParaRPr lang="en-US" dirty="0">
              <a:solidFill>
                <a:srgbClr val="4B3232"/>
              </a:solidFill>
            </a:endParaRPr>
          </a:p>
        </p:txBody>
      </p:sp>
      <p:sp>
        <p:nvSpPr>
          <p:cNvPr id="6" name="Content Placeholder 5"/>
          <p:cNvSpPr>
            <a:spLocks noGrp="1"/>
          </p:cNvSpPr>
          <p:nvPr>
            <p:ph sz="quarter" idx="12" hasCustomPrompt="1"/>
          </p:nvPr>
        </p:nvSpPr>
        <p:spPr>
          <a:xfrm>
            <a:off x="548640" y="1074602"/>
            <a:ext cx="8046720" cy="2345055"/>
          </a:xfrm>
        </p:spPr>
        <p:txBody>
          <a:bodyPr/>
          <a:lstStyle>
            <a:lvl1pPr>
              <a:defRPr baseline="0"/>
            </a:lvl1pPr>
            <a:lvl2pPr marL="17141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548640" y="720942"/>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 xmlns:p14="http://schemas.microsoft.com/office/powerpoint/2010/main" val="145513514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Column text - Jardianc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65" y="783000"/>
            <a:ext cx="3969385" cy="259918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4630129" y="783000"/>
            <a:ext cx="3969385" cy="2599182"/>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 xmlns:p14="http://schemas.microsoft.com/office/powerpoint/2010/main" val="2273188483"/>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2-Column text, no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65" y="783000"/>
            <a:ext cx="3969385" cy="259918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4630129" y="783000"/>
            <a:ext cx="3969385" cy="2599182"/>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 xmlns:p14="http://schemas.microsoft.com/office/powerpoint/2010/main" val="8493464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2-Column text+headers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3" y="137735"/>
            <a:ext cx="8050213" cy="740569"/>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65" y="1150202"/>
            <a:ext cx="3969385" cy="2345055"/>
          </a:xfrm>
        </p:spPr>
        <p:txBody>
          <a:bodyPr/>
          <a:lstStyle>
            <a:lvl1pPr>
              <a:defRPr baseline="0"/>
            </a:lvl1pPr>
            <a:lvl2pPr marL="171410"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548665" y="798372"/>
            <a:ext cx="3969385" cy="20774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4630129" y="1150202"/>
            <a:ext cx="3969385" cy="2345055"/>
          </a:xfrm>
        </p:spPr>
        <p:txBody>
          <a:bodyPr/>
          <a:lstStyle>
            <a:lvl1pPr>
              <a:defRPr baseline="0"/>
            </a:lvl1pPr>
            <a:lvl2pPr marL="171410"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4637108" y="798372"/>
            <a:ext cx="3969385" cy="20774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 xmlns:p14="http://schemas.microsoft.com/office/powerpoint/2010/main" val="3274814758"/>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Column text+headers, no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3" y="137735"/>
            <a:ext cx="8050213" cy="740569"/>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65" y="1150202"/>
            <a:ext cx="3969385" cy="2345055"/>
          </a:xfrm>
        </p:spPr>
        <p:txBody>
          <a:bodyPr/>
          <a:lstStyle>
            <a:lvl1pPr>
              <a:defRPr baseline="0"/>
            </a:lvl1pPr>
            <a:lvl2pPr marL="171410"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548665" y="798372"/>
            <a:ext cx="3969385" cy="20774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4630129" y="1150202"/>
            <a:ext cx="3969385" cy="2345055"/>
          </a:xfrm>
        </p:spPr>
        <p:txBody>
          <a:bodyPr/>
          <a:lstStyle>
            <a:lvl1pPr>
              <a:defRPr baseline="0"/>
            </a:lvl1pPr>
            <a:lvl2pPr marL="171410"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4637108" y="798372"/>
            <a:ext cx="3969385" cy="20774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 xmlns:p14="http://schemas.microsoft.com/office/powerpoint/2010/main" val="20949309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725015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2527373791"/>
              </p:ext>
            </p:extLst>
          </p:nvPr>
        </p:nvGraphicFramePr>
        <p:xfrm>
          <a:off x="1591" y="1589"/>
          <a:ext cx="1587" cy="1587"/>
        </p:xfrm>
        <a:graphic>
          <a:graphicData uri="http://schemas.openxmlformats.org/presentationml/2006/ole">
            <p:oleObj spid="_x0000_s302288" name="think-cell Slide" r:id="rId3" imgW="360" imgH="360" progId="">
              <p:embed/>
            </p:oleObj>
          </a:graphicData>
        </a:graphic>
      </p:graphicFrame>
      <p:pic>
        <p:nvPicPr>
          <p:cNvPr id="6" name="Picture 5"/>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Date Placeholder 3"/>
          <p:cNvSpPr>
            <a:spLocks noGrp="1"/>
          </p:cNvSpPr>
          <p:nvPr>
            <p:ph type="dt" sz="half" idx="10"/>
          </p:nvPr>
        </p:nvSpPr>
        <p:spPr>
          <a:xfrm>
            <a:off x="457200" y="4767264"/>
            <a:ext cx="2133600" cy="273844"/>
          </a:xfrm>
          <a:prstGeom prst="rect">
            <a:avLst/>
          </a:prstGeom>
        </p:spPr>
        <p:txBody>
          <a:bodyPr lIns="68565" tIns="34289" rIns="68565" bIns="34289"/>
          <a:lstStyle>
            <a:lvl1pPr>
              <a:defRPr/>
            </a:lvl1pPr>
          </a:lstStyle>
          <a:p>
            <a:pPr defTabSz="342812">
              <a:defRPr/>
            </a:pPr>
            <a:fld id="{D8BC0FBF-77D6-4A41-A7F7-E5F2EFF2AECF}" type="datetimeFigureOut">
              <a:rPr lang="en-GB" sz="1400" smtClean="0">
                <a:solidFill>
                  <a:srgbClr val="FFFFFF"/>
                </a:solidFill>
              </a:rPr>
              <a:pPr defTabSz="342812">
                <a:defRPr/>
              </a:pPr>
              <a:t>17/04/2019</a:t>
            </a:fld>
            <a:endParaRPr lang="en-GB" sz="1400" dirty="0">
              <a:solidFill>
                <a:srgbClr val="FFFFFF"/>
              </a:solidFill>
            </a:endParaRPr>
          </a:p>
        </p:txBody>
      </p:sp>
      <p:sp>
        <p:nvSpPr>
          <p:cNvPr id="3" name="Footer Placeholder 4"/>
          <p:cNvSpPr>
            <a:spLocks noGrp="1"/>
          </p:cNvSpPr>
          <p:nvPr>
            <p:ph type="ftr" sz="quarter" idx="11"/>
          </p:nvPr>
        </p:nvSpPr>
        <p:spPr>
          <a:xfrm>
            <a:off x="3124200" y="4767264"/>
            <a:ext cx="2895600" cy="273844"/>
          </a:xfrm>
          <a:prstGeom prst="rect">
            <a:avLst/>
          </a:prstGeom>
        </p:spPr>
        <p:txBody>
          <a:bodyPr lIns="68565" tIns="34289" rIns="68565" bIns="34289"/>
          <a:lstStyle>
            <a:lvl1pPr>
              <a:defRPr/>
            </a:lvl1pPr>
          </a:lstStyle>
          <a:p>
            <a:pPr defTabSz="342812">
              <a:defRPr/>
            </a:pPr>
            <a:endParaRPr lang="en-GB" sz="1400"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B7EA24AB-69EB-4843-9F9B-1E429AB60C5B}"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40094250"/>
      </p:ext>
    </p:extLst>
  </p:cSld>
  <p:clrMapOvr>
    <a:masterClrMapping/>
  </p:clrMapOvr>
  <p:transition spd="med">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529462218"/>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840831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6F95BD5-C3FD-4E9B-9240-B27EACB3D069}"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57816617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31477755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6"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836510419"/>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5"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350220992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9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37617581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9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91"/>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45" y="2335293"/>
            <a:ext cx="4424535" cy="323851"/>
          </a:xfrm>
        </p:spPr>
        <p:txBody>
          <a:bodyPr/>
          <a:lstStyle>
            <a:lvl1pPr marL="0" indent="0">
              <a:buFontTx/>
              <a:buNone/>
              <a:defRPr sz="1100" b="1">
                <a:solidFill>
                  <a:schemeClr val="accent4"/>
                </a:solidFill>
              </a:defRPr>
            </a:lvl1pPr>
            <a:lvl2pPr marL="342812" indent="0">
              <a:buFontTx/>
              <a:buNone/>
              <a:defRPr/>
            </a:lvl2pPr>
            <a:lvl3pPr marL="685630" indent="0">
              <a:buFontTx/>
              <a:buNone/>
              <a:defRPr/>
            </a:lvl3pPr>
            <a:lvl4pPr marL="1028445" indent="0">
              <a:buFontTx/>
              <a:buNone/>
              <a:defRPr/>
            </a:lvl4pPr>
            <a:lvl5pPr marL="137126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3553720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Sub, no bullet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3" y="137739"/>
            <a:ext cx="8050213" cy="566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074641"/>
            <a:ext cx="8046720" cy="1397177"/>
          </a:xfrm>
        </p:spPr>
        <p:txBody>
          <a:bodyPr/>
          <a:lstStyle>
            <a:lvl1pPr marL="0" marR="0" indent="0" algn="l" defTabSz="342812" rtl="0" eaLnBrk="1" fontAlgn="auto" latinLnBrk="0" hangingPunct="1">
              <a:lnSpc>
                <a:spcPct val="100000"/>
              </a:lnSpc>
              <a:spcBef>
                <a:spcPts val="0"/>
              </a:spcBef>
              <a:spcAft>
                <a:spcPts val="375"/>
              </a:spcAft>
              <a:buClrTx/>
              <a:buSzTx/>
              <a:buFont typeface="Arial"/>
              <a:buNone/>
              <a:tabLst/>
              <a:defRPr baseline="0">
                <a:solidFill>
                  <a:srgbClr val="000000"/>
                </a:solidFill>
              </a:defRPr>
            </a:lvl1pPr>
          </a:lstStyle>
          <a:p>
            <a:pPr marL="0" marR="0" lvl="0" indent="0" algn="l" defTabSz="342812" rtl="0" eaLnBrk="1" fontAlgn="auto" latinLnBrk="0" hangingPunct="1">
              <a:lnSpc>
                <a:spcPts val="1500"/>
              </a:lnSpc>
              <a:spcBef>
                <a:spcPts val="0"/>
              </a:spcBef>
              <a:spcAft>
                <a:spcPts val="375"/>
              </a:spcAft>
              <a:buClrTx/>
              <a:buSzTx/>
              <a:buFont typeface="Arial"/>
              <a:buNone/>
              <a:tabLst/>
              <a:defRPr/>
            </a:pPr>
            <a:r>
              <a:rPr lang="en-US" dirty="0" smtClean="0"/>
              <a:t>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 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a:t>
            </a:r>
          </a:p>
          <a:p>
            <a:pPr marL="0" marR="0" lvl="0" indent="0" algn="l" defTabSz="342812" rtl="0" eaLnBrk="1" fontAlgn="auto" latinLnBrk="0" hangingPunct="1">
              <a:lnSpc>
                <a:spcPts val="1500"/>
              </a:lnSpc>
              <a:spcBef>
                <a:spcPts val="0"/>
              </a:spcBef>
              <a:spcAft>
                <a:spcPts val="375"/>
              </a:spcAft>
              <a:buClrTx/>
              <a:buSzTx/>
              <a:buFont typeface="Arial"/>
              <a:buNone/>
              <a:tabLst/>
              <a:defRPr/>
            </a:pPr>
            <a:endParaRPr lang="en-US" dirty="0" smtClean="0"/>
          </a:p>
        </p:txBody>
      </p:sp>
      <p:sp>
        <p:nvSpPr>
          <p:cNvPr id="8" name="Text Placeholder 7"/>
          <p:cNvSpPr>
            <a:spLocks noGrp="1"/>
          </p:cNvSpPr>
          <p:nvPr>
            <p:ph type="body" sz="quarter" idx="14" hasCustomPrompt="1"/>
          </p:nvPr>
        </p:nvSpPr>
        <p:spPr>
          <a:xfrm>
            <a:off x="517210" y="4286250"/>
            <a:ext cx="6723380" cy="115416"/>
          </a:xfrm>
        </p:spPr>
        <p:txBody>
          <a:bodyPr/>
          <a:lstStyle>
            <a:lvl1pPr marL="0" indent="0">
              <a:lnSpc>
                <a:spcPts val="900"/>
              </a:lnSpc>
              <a:spcAft>
                <a:spcPts val="0"/>
              </a:spcAft>
              <a:buNone/>
              <a:defRPr sz="800" baseline="0">
                <a:solidFill>
                  <a:schemeClr val="tx1"/>
                </a:solidFill>
              </a:defRPr>
            </a:lvl1pPr>
          </a:lstStyle>
          <a:p>
            <a:pPr lvl="0"/>
            <a:r>
              <a:rPr lang="en-US" dirty="0" smtClean="0"/>
              <a:t>*Reference copy goes here in Arial Regular 10pts</a:t>
            </a:r>
            <a:endParaRPr lang="en-US" dirty="0"/>
          </a:p>
        </p:txBody>
      </p:sp>
      <p:sp>
        <p:nvSpPr>
          <p:cNvPr id="9" name="Text Placeholder 6"/>
          <p:cNvSpPr>
            <a:spLocks noGrp="1"/>
          </p:cNvSpPr>
          <p:nvPr>
            <p:ph type="body" sz="quarter" idx="13" hasCustomPrompt="1"/>
          </p:nvPr>
        </p:nvSpPr>
        <p:spPr>
          <a:xfrm>
            <a:off x="548640" y="720942"/>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 sentence case</a:t>
            </a:r>
          </a:p>
        </p:txBody>
      </p:sp>
    </p:spTree>
    <p:extLst>
      <p:ext uri="{BB962C8B-B14F-4D97-AF65-F5344CB8AC3E}">
        <p14:creationId xmlns="" xmlns:p14="http://schemas.microsoft.com/office/powerpoint/2010/main" val="21136120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37" indent="-182437">
              <a:spcBef>
                <a:spcPts val="600"/>
              </a:spcBef>
              <a:buFont typeface="BISans" panose="02000503040000020004" pitchFamily="2" charset="0"/>
              <a:buChar char="•"/>
              <a:defRPr/>
            </a:lvl2pPr>
            <a:lvl3pPr marL="358521" indent="-176087">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39271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lvl1pPr>
              <a:defRPr sz="2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4"/>
            <a:ext cx="2133600" cy="273844"/>
          </a:xfrm>
          <a:prstGeom prst="rect">
            <a:avLst/>
          </a:prstGeom>
        </p:spPr>
        <p:txBody>
          <a:bodyPr lIns="68565" tIns="34289" rIns="68565" bIns="34289"/>
          <a:lstStyle/>
          <a:p>
            <a:pPr defTabSz="342812"/>
            <a:fld id="{0604702D-EFB2-42E0-969B-E499DF988D11}" type="datetimeFigureOut">
              <a:rPr lang="en-GB" sz="1400" smtClean="0">
                <a:solidFill>
                  <a:prstClr val="black">
                    <a:tint val="75000"/>
                  </a:prstClr>
                </a:solidFill>
              </a:rPr>
              <a:pPr defTabSz="342812"/>
              <a:t>17/04/2019</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65" tIns="34289" rIns="68565" bIns="34289"/>
          <a:lstStyle/>
          <a:p>
            <a:pPr defTabSz="342812"/>
            <a:endParaRPr lang="en-GB" sz="1400"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1A1D2E-E3C1-4751-8DC4-89D0B2E1F32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77045956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1324844677"/>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Alternative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6286" y="1300173"/>
            <a:ext cx="8027987" cy="3134795"/>
          </a:xfrm>
        </p:spPr>
        <p:txBody>
          <a:bodyPr/>
          <a:lstStyle>
            <a:lvl1pPr>
              <a:defRPr sz="1500"/>
            </a:lvl1pPr>
            <a:lvl2pPr>
              <a:defRPr sz="1500"/>
            </a:lvl2pPr>
            <a:lvl3pPr>
              <a:defRPr sz="1500"/>
            </a:lvl3pPr>
            <a:lvl4pPr>
              <a:defRPr sz="150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 Placeholder 7"/>
          <p:cNvSpPr>
            <a:spLocks noGrp="1"/>
          </p:cNvSpPr>
          <p:nvPr>
            <p:ph type="body" sz="quarter" idx="13"/>
          </p:nvPr>
        </p:nvSpPr>
        <p:spPr>
          <a:xfrm>
            <a:off x="1447820" y="4941210"/>
            <a:ext cx="6486525" cy="109463"/>
          </a:xfrm>
        </p:spPr>
        <p:txBody>
          <a:bodyPr anchor="b"/>
          <a:lstStyle>
            <a:lvl1pPr marL="0" indent="0">
              <a:spcBef>
                <a:spcPts val="0"/>
              </a:spcBef>
              <a:spcAft>
                <a:spcPts val="0"/>
              </a:spcAft>
              <a:buNone/>
              <a:defRPr sz="8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Tree>
    <p:extLst>
      <p:ext uri="{BB962C8B-B14F-4D97-AF65-F5344CB8AC3E}">
        <p14:creationId xmlns="" xmlns:p14="http://schemas.microsoft.com/office/powerpoint/2010/main" val="2263972401"/>
      </p:ext>
    </p:extLst>
  </p:cSld>
  <p:clrMapOvr>
    <a:masterClrMapping/>
  </p:clrMapOvr>
  <p:transition>
    <p:wip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61"/>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12" indent="0" algn="ctr">
              <a:buNone/>
              <a:defRPr>
                <a:solidFill>
                  <a:schemeClr val="tx1">
                    <a:tint val="75000"/>
                  </a:schemeClr>
                </a:solidFill>
              </a:defRPr>
            </a:lvl2pPr>
            <a:lvl3pPr marL="685630" indent="0" algn="ctr">
              <a:buNone/>
              <a:defRPr>
                <a:solidFill>
                  <a:schemeClr val="tx1">
                    <a:tint val="75000"/>
                  </a:schemeClr>
                </a:solidFill>
              </a:defRPr>
            </a:lvl3pPr>
            <a:lvl4pPr marL="1028445" indent="0" algn="ctr">
              <a:buNone/>
              <a:defRPr>
                <a:solidFill>
                  <a:schemeClr val="tx1">
                    <a:tint val="75000"/>
                  </a:schemeClr>
                </a:solidFill>
              </a:defRPr>
            </a:lvl4pPr>
            <a:lvl5pPr marL="1371260" indent="0" algn="ctr">
              <a:buNone/>
              <a:defRPr>
                <a:solidFill>
                  <a:schemeClr val="tx1">
                    <a:tint val="75000"/>
                  </a:schemeClr>
                </a:solidFill>
              </a:defRPr>
            </a:lvl5pPr>
            <a:lvl6pPr marL="1714079" indent="0" algn="ctr">
              <a:buNone/>
              <a:defRPr>
                <a:solidFill>
                  <a:schemeClr val="tx1">
                    <a:tint val="75000"/>
                  </a:schemeClr>
                </a:solidFill>
              </a:defRPr>
            </a:lvl6pPr>
            <a:lvl7pPr marL="2056889" indent="0" algn="ctr">
              <a:buNone/>
              <a:defRPr>
                <a:solidFill>
                  <a:schemeClr val="tx1">
                    <a:tint val="75000"/>
                  </a:schemeClr>
                </a:solidFill>
              </a:defRPr>
            </a:lvl7pPr>
            <a:lvl8pPr marL="2399700" indent="0" algn="ctr">
              <a:buNone/>
              <a:defRPr>
                <a:solidFill>
                  <a:schemeClr val="tx1">
                    <a:tint val="75000"/>
                  </a:schemeClr>
                </a:solidFill>
              </a:defRPr>
            </a:lvl8pPr>
            <a:lvl9pPr marL="27425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68565" tIns="34289" rIns="68565" bIns="34289"/>
          <a:lstStyle/>
          <a:p>
            <a:pPr defTabSz="342812"/>
            <a:fld id="{AD4B1909-4142-4610-8A47-A1E4ED1EABA4}" type="datetimeFigureOut">
              <a:rPr lang="en-US" sz="1400" smtClean="0">
                <a:solidFill>
                  <a:srgbClr val="000000"/>
                </a:solidFill>
              </a:rPr>
              <a:pPr defTabSz="342812"/>
              <a:t>4/17/2019</a:t>
            </a:fld>
            <a:endParaRPr lang="en-US" sz="1400">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65" tIns="34289" rIns="68565" bIns="34289"/>
          <a:lstStyle/>
          <a:p>
            <a:pPr defTabSz="342812"/>
            <a:endParaRPr lang="en-US" sz="1400">
              <a:solidFill>
                <a:srgbClr val="000000"/>
              </a:solidFill>
            </a:endParaRPr>
          </a:p>
        </p:txBody>
      </p:sp>
      <p:sp>
        <p:nvSpPr>
          <p:cNvPr id="6" name="Slide Number Placeholder 5"/>
          <p:cNvSpPr>
            <a:spLocks noGrp="1"/>
          </p:cNvSpPr>
          <p:nvPr>
            <p:ph type="sldNum" sz="quarter" idx="12"/>
          </p:nvPr>
        </p:nvSpPr>
        <p:spPr/>
        <p:txBody>
          <a:bodyPr/>
          <a:lstStyle/>
          <a:p>
            <a:fld id="{E8EAD751-67CD-4DB7-8C5A-2955F6FFFB28}" type="slidenum">
              <a:rPr lang="en-US" smtClean="0"/>
              <a:pPr/>
              <a:t>‹#›</a:t>
            </a:fld>
            <a:endParaRPr lang="en-US"/>
          </a:p>
        </p:txBody>
      </p:sp>
    </p:spTree>
    <p:extLst>
      <p:ext uri="{BB962C8B-B14F-4D97-AF65-F5344CB8AC3E}">
        <p14:creationId xmlns="" xmlns:p14="http://schemas.microsoft.com/office/powerpoint/2010/main" val="66531237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4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7001"/>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81"/>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7" y="4015339"/>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43635177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253591842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6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7001"/>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81"/>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7" y="4015339"/>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2559805920"/>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7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7001"/>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81"/>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7" y="4015339"/>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3915747954"/>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12" indent="0">
              <a:buNone/>
              <a:defRPr sz="900"/>
            </a:lvl2pPr>
            <a:lvl3pPr marL="685630" indent="0">
              <a:buNone/>
              <a:defRPr sz="900"/>
            </a:lvl3pPr>
            <a:lvl4pPr marL="1028445" indent="0">
              <a:buNone/>
              <a:defRPr sz="900"/>
            </a:lvl4pPr>
            <a:lvl5pPr marL="1371260"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2468068901"/>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8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7001"/>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81"/>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7" y="4015339"/>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740130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noProof="0" dirty="0"/>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25103633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336816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9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7001"/>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81"/>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7" y="4015339"/>
            <a:ext cx="2608263" cy="223136"/>
          </a:xfrm>
          <a:prstGeom prst="rect">
            <a:avLst/>
          </a:prstGeom>
        </p:spPr>
        <p:txBody>
          <a:bodyPr lIns="0" tIns="34289" rIns="68565" bIns="34289">
            <a:spAutoFit/>
          </a:bodyPr>
          <a:lstStyle>
            <a:lvl1pPr>
              <a:defRPr sz="1000">
                <a:solidFill>
                  <a:srgbClr val="FFFFFF"/>
                </a:solidFill>
              </a:defRPr>
            </a:lvl1pPr>
          </a:lstStyle>
          <a:p>
            <a:pPr defTabSz="342812"/>
            <a:endParaRPr lang="en-US" dirty="0"/>
          </a:p>
        </p:txBody>
      </p:sp>
    </p:spTree>
    <p:extLst>
      <p:ext uri="{BB962C8B-B14F-4D97-AF65-F5344CB8AC3E}">
        <p14:creationId xmlns="" xmlns:p14="http://schemas.microsoft.com/office/powerpoint/2010/main" val="3531986758"/>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468883" y="4615743"/>
            <a:ext cx="8208962" cy="322618"/>
          </a:xfrm>
        </p:spPr>
        <p:txBody>
          <a:bodyPr vert="horz" lIns="0" tIns="0" rIns="0" bIns="0" rtlCol="0" anchor="b">
            <a:noAutofit/>
          </a:bodyPr>
          <a:lstStyle>
            <a:lvl1pPr>
              <a:defRPr lang="en-US" sz="600" dirty="0" smtClean="0">
                <a:solidFill>
                  <a:schemeClr val="tx1"/>
                </a:solidFill>
              </a:defRPr>
            </a:lvl1pPr>
          </a:lstStyle>
          <a:p>
            <a:pPr marL="0" lvl="0" indent="0" algn="ctr">
              <a:spcAft>
                <a:spcPts val="0"/>
              </a:spcAft>
              <a:buNone/>
            </a:pPr>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1237247326"/>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24" name="Gerade Verbindung 23"/>
          <p:cNvCxnSpPr/>
          <p:nvPr/>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7"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7"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45468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24" name="Gerade Verbindung 23"/>
          <p:cNvCxnSpPr/>
          <p:nvPr/>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2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491311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252640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2008472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1696514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846065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14488726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916177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sp>
        <p:nvSpPr>
          <p:cNvPr id="3" name="Inhaltsplatzhalter 2"/>
          <p:cNvSpPr>
            <a:spLocks noGrp="1"/>
          </p:cNvSpPr>
          <p:nvPr>
            <p:ph idx="1"/>
          </p:nvPr>
        </p:nvSpPr>
        <p:spPr>
          <a:xfrm>
            <a:off x="177164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5"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2" tIns="35972" rIns="35972" bIns="35972"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7258427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110783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2027850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177160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2651858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5518020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90330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51797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15998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844952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0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89744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740036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57" tIns="71957" rIns="71957" bIns="71957" rtlCol="0" anchor="ctr"/>
          <a:lstStyle/>
          <a:p>
            <a:pPr algn="ctr" defTabSz="913763"/>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6007842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3409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3025906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945065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2736764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2161876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64641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72958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410639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8224760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367591"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7681989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22911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1771586"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85411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07488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67886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09169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53599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62948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91"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408453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362959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88"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88"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454008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3"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172718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460764299"/>
              </p:ext>
            </p:extLst>
          </p:nvPr>
        </p:nvGraphicFramePr>
        <p:xfrm>
          <a:off x="1591" y="1589"/>
          <a:ext cx="1587" cy="1587"/>
        </p:xfrm>
        <a:graphic>
          <a:graphicData uri="http://schemas.openxmlformats.org/presentationml/2006/ole">
            <p:oleObj spid="_x0000_s22937"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762840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6054789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019566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defTabSz="914175"/>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4153550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668233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030262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48321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2137355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3119927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90" tIns="35990" rIns="35990" bIns="35990"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2966026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852159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214236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914175"/>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73969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060642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483077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18" indent="-182518">
              <a:spcBef>
                <a:spcPts val="600"/>
              </a:spcBef>
              <a:buFont typeface="BISans" panose="02000503040000020004" pitchFamily="2" charset="0"/>
              <a:buChar char="•"/>
              <a:defRPr/>
            </a:lvl2pPr>
            <a:lvl3pPr marL="358685" indent="-176168">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Tree>
    <p:extLst>
      <p:ext uri="{BB962C8B-B14F-4D97-AF65-F5344CB8AC3E}">
        <p14:creationId xmlns="" xmlns:p14="http://schemas.microsoft.com/office/powerpoint/2010/main" val="1657649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Tree>
    <p:extLst>
      <p:ext uri="{BB962C8B-B14F-4D97-AF65-F5344CB8AC3E}">
        <p14:creationId xmlns="" xmlns:p14="http://schemas.microsoft.com/office/powerpoint/2010/main" val="2047474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35867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8" name="TextBox 7"/>
          <p:cNvSpPr txBox="1"/>
          <p:nvPr userDrawn="1"/>
        </p:nvSpPr>
        <p:spPr>
          <a:xfrm>
            <a:off x="1844677" y="4882917"/>
            <a:ext cx="5443538" cy="219415"/>
          </a:xfrm>
          <a:prstGeom prst="rect">
            <a:avLst/>
          </a:prstGeom>
          <a:noFill/>
        </p:spPr>
        <p:txBody>
          <a:bodyPr wrap="square" lIns="0" tIns="0" rIns="0" bIns="0" rtlCol="0">
            <a:noAutofit/>
          </a:bodyPr>
          <a:lstStyle/>
          <a:p>
            <a:pPr algn="ctr" defTabSz="457082"/>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287"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953" algn="l"/>
              </a:tabLst>
              <a:defRPr sz="1600" baseline="0">
                <a:solidFill>
                  <a:schemeClr val="tx2"/>
                </a:solidFill>
              </a:defRPr>
            </a:lvl1pPr>
            <a:lvl2pPr marL="457082" indent="0" algn="ctr">
              <a:buNone/>
              <a:defRPr>
                <a:solidFill>
                  <a:schemeClr val="tx1">
                    <a:tint val="75000"/>
                  </a:schemeClr>
                </a:solidFill>
              </a:defRPr>
            </a:lvl2pPr>
            <a:lvl3pPr marL="914175" indent="0" algn="ctr">
              <a:buNone/>
              <a:defRPr>
                <a:solidFill>
                  <a:schemeClr val="tx1">
                    <a:tint val="75000"/>
                  </a:schemeClr>
                </a:solidFill>
              </a:defRPr>
            </a:lvl3pPr>
            <a:lvl4pPr marL="1371260" indent="0" algn="ctr">
              <a:buNone/>
              <a:defRPr>
                <a:solidFill>
                  <a:schemeClr val="tx1">
                    <a:tint val="75000"/>
                  </a:schemeClr>
                </a:solidFill>
              </a:defRPr>
            </a:lvl4pPr>
            <a:lvl5pPr marL="1828349" indent="0" algn="ctr">
              <a:buNone/>
              <a:defRPr>
                <a:solidFill>
                  <a:schemeClr val="tx1">
                    <a:tint val="75000"/>
                  </a:schemeClr>
                </a:solidFill>
              </a:defRPr>
            </a:lvl5pPr>
            <a:lvl6pPr marL="2285430" indent="0" algn="ctr">
              <a:buNone/>
              <a:defRPr>
                <a:solidFill>
                  <a:schemeClr val="tx1">
                    <a:tint val="75000"/>
                  </a:schemeClr>
                </a:solidFill>
              </a:defRPr>
            </a:lvl6pPr>
            <a:lvl7pPr marL="2742512"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1791965549"/>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44677" y="4960144"/>
            <a:ext cx="5443538" cy="183356"/>
          </a:xfrm>
          <a:prstGeom prst="rect">
            <a:avLst/>
          </a:prstGeom>
          <a:noFill/>
        </p:spPr>
        <p:txBody>
          <a:bodyPr wrap="square" lIns="0" tIns="0" rIns="0" bIns="0" rtlCol="0" anchor="ctr">
            <a:noAutofit/>
          </a:bodyPr>
          <a:lstStyle/>
          <a:p>
            <a:pPr algn="ctr" defTabSz="457082"/>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1136177321"/>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Tree>
    <p:extLst>
      <p:ext uri="{BB962C8B-B14F-4D97-AF65-F5344CB8AC3E}">
        <p14:creationId xmlns="" xmlns:p14="http://schemas.microsoft.com/office/powerpoint/2010/main" val="247378510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285"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endParaRPr lang="en-US" dirty="0" smtClean="0"/>
          </a:p>
        </p:txBody>
      </p:sp>
    </p:spTree>
    <p:extLst>
      <p:ext uri="{BB962C8B-B14F-4D97-AF65-F5344CB8AC3E}">
        <p14:creationId xmlns="" xmlns:p14="http://schemas.microsoft.com/office/powerpoint/2010/main" val="3730097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37" indent="-182437">
              <a:spcBef>
                <a:spcPts val="600"/>
              </a:spcBef>
              <a:buFont typeface="BISans" panose="02000503040000020004" pitchFamily="2" charset="0"/>
              <a:buChar char="•"/>
              <a:defRPr/>
            </a:lvl2pPr>
            <a:lvl3pPr marL="358521" indent="-176087">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57580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2827281310"/>
              </p:ext>
            </p:extLst>
          </p:nvPr>
        </p:nvGraphicFramePr>
        <p:xfrm>
          <a:off x="1589" y="1589"/>
          <a:ext cx="1587" cy="1587"/>
        </p:xfrm>
        <a:graphic>
          <a:graphicData uri="http://schemas.openxmlformats.org/presentationml/2006/ole">
            <p:oleObj spid="_x0000_s318661"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Tree>
    <p:extLst>
      <p:ext uri="{BB962C8B-B14F-4D97-AF65-F5344CB8AC3E}">
        <p14:creationId xmlns="" xmlns:p14="http://schemas.microsoft.com/office/powerpoint/2010/main" val="6294742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285"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endParaRPr lang="en-US" dirty="0" smtClean="0"/>
          </a:p>
        </p:txBody>
      </p:sp>
    </p:spTree>
    <p:extLst>
      <p:ext uri="{BB962C8B-B14F-4D97-AF65-F5344CB8AC3E}">
        <p14:creationId xmlns="" xmlns:p14="http://schemas.microsoft.com/office/powerpoint/2010/main" val="206101226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20"/>
            <a:ext cx="8460000" cy="2049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286" y="3363858"/>
            <a:ext cx="8460001" cy="976387"/>
          </a:xfrm>
          <a:prstGeom prst="rect">
            <a:avLst/>
          </a:prstGeom>
        </p:spPr>
        <p:txBody>
          <a:bodyPr lIns="0" rIns="0" anchor="t">
            <a:noAutofit/>
          </a:bodyPr>
          <a:lstStyle>
            <a:lvl1pPr marL="269939" indent="-269939">
              <a:spcAft>
                <a:spcPts val="500"/>
              </a:spcAft>
              <a:buClr>
                <a:schemeClr val="accent1"/>
              </a:buClr>
              <a:buFont typeface="Arial"/>
              <a:buChar char="•"/>
              <a:defRPr sz="1400" b="1">
                <a:solidFill>
                  <a:srgbClr val="008C7D"/>
                </a:solidFill>
              </a:defRPr>
            </a:lvl1pPr>
            <a:lvl2pPr marL="539866" indent="-269939">
              <a:spcAft>
                <a:spcPts val="500"/>
              </a:spcAft>
              <a:defRPr sz="1100"/>
            </a:lvl2pPr>
            <a:lvl3pPr marL="809800" indent="-269939">
              <a:spcAft>
                <a:spcPts val="500"/>
              </a:spcAft>
              <a:buClr>
                <a:schemeClr val="tx2"/>
              </a:buClr>
              <a:defRPr sz="1100"/>
            </a:lvl3pPr>
            <a:lvl4pPr marL="1079730" indent="-269939">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Tree>
    <p:extLst>
      <p:ext uri="{BB962C8B-B14F-4D97-AF65-F5344CB8AC3E}">
        <p14:creationId xmlns="" xmlns:p14="http://schemas.microsoft.com/office/powerpoint/2010/main" val="127498129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87" y="1242020"/>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6812" y="1242003"/>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7046828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endParaRPr lang="en-US" dirty="0" smtClean="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6025"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endParaRPr lang="en-US" dirty="0" smtClean="0"/>
          </a:p>
        </p:txBody>
      </p:sp>
      <p:sp>
        <p:nvSpPr>
          <p:cNvPr id="6" name="Content Placeholder 5"/>
          <p:cNvSpPr>
            <a:spLocks noGrp="1"/>
          </p:cNvSpPr>
          <p:nvPr>
            <p:ph sz="quarter" idx="4"/>
          </p:nvPr>
        </p:nvSpPr>
        <p:spPr>
          <a:xfrm>
            <a:off x="4806025"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7" name="Footer Placeholder 6"/>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30418366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GB" dirty="0" err="1"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388639383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56823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1323862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40869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722716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782736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38010629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993466996"/>
              </p:ext>
            </p:extLst>
          </p:nvPr>
        </p:nvGraphicFramePr>
        <p:xfrm>
          <a:off x="1591" y="1589"/>
          <a:ext cx="1587" cy="1587"/>
        </p:xfrm>
        <a:graphic>
          <a:graphicData uri="http://schemas.openxmlformats.org/presentationml/2006/ole">
            <p:oleObj spid="_x0000_s337063"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963862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363786759"/>
              </p:ext>
            </p:extLst>
          </p:nvPr>
        </p:nvGraphicFramePr>
        <p:xfrm>
          <a:off x="1591" y="1589"/>
          <a:ext cx="1587" cy="1587"/>
        </p:xfrm>
        <a:graphic>
          <a:graphicData uri="http://schemas.openxmlformats.org/presentationml/2006/ole">
            <p:oleObj spid="_x0000_s338087" name="think-cell Slide" r:id="rId3" imgW="360" imgH="360" progId="">
              <p:embed/>
            </p:oleObj>
          </a:graphicData>
        </a:graphic>
      </p:graphicFrame>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638900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028554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09852445"/>
              </p:ext>
            </p:extLst>
          </p:nvPr>
        </p:nvGraphicFramePr>
        <p:xfrm>
          <a:off x="1591" y="1589"/>
          <a:ext cx="1587" cy="1587"/>
        </p:xfrm>
        <a:graphic>
          <a:graphicData uri="http://schemas.openxmlformats.org/presentationml/2006/ole">
            <p:oleObj spid="_x0000_s339111" name="think-cell Slide" r:id="rId3" imgW="360" imgH="360" progId="">
              <p:embed/>
            </p:oleObj>
          </a:graphicData>
        </a:graphic>
      </p:graphicFrame>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4532343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635044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5265583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2250073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707081542"/>
              </p:ext>
            </p:extLst>
          </p:nvPr>
        </p:nvGraphicFramePr>
        <p:xfrm>
          <a:off x="1591" y="1589"/>
          <a:ext cx="1587" cy="1587"/>
        </p:xfrm>
        <a:graphic>
          <a:graphicData uri="http://schemas.openxmlformats.org/presentationml/2006/ole">
            <p:oleObj spid="_x0000_s340135"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23045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293816469"/>
              </p:ext>
            </p:extLst>
          </p:nvPr>
        </p:nvGraphicFramePr>
        <p:xfrm>
          <a:off x="1591" y="1589"/>
          <a:ext cx="1587" cy="1587"/>
        </p:xfrm>
        <a:graphic>
          <a:graphicData uri="http://schemas.openxmlformats.org/presentationml/2006/ole">
            <p:oleObj spid="_x0000_s341159" name="think-cell Slide" r:id="rId3" imgW="360" imgH="360" progId="">
              <p:embed/>
            </p:oleObj>
          </a:graphicData>
        </a:graphic>
      </p:graphicFrame>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60709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3893683943"/>
              </p:ext>
            </p:extLst>
          </p:nvPr>
        </p:nvGraphicFramePr>
        <p:xfrm>
          <a:off x="1591" y="1589"/>
          <a:ext cx="1587" cy="1587"/>
        </p:xfrm>
        <a:graphic>
          <a:graphicData uri="http://schemas.openxmlformats.org/presentationml/2006/ole">
            <p:oleObj spid="_x0000_s23961"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013360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4294151339"/>
              </p:ext>
            </p:extLst>
          </p:nvPr>
        </p:nvGraphicFramePr>
        <p:xfrm>
          <a:off x="1591" y="1589"/>
          <a:ext cx="1587" cy="1587"/>
        </p:xfrm>
        <a:graphic>
          <a:graphicData uri="http://schemas.openxmlformats.org/presentationml/2006/ole">
            <p:oleObj spid="_x0000_s342183" name="think-cell Slide" r:id="rId3" imgW="360" imgH="360" progId="">
              <p:embed/>
            </p:oleObj>
          </a:graphicData>
        </a:graphic>
      </p:graphicFrame>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9582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244524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765284831"/>
              </p:ext>
            </p:extLst>
          </p:nvPr>
        </p:nvGraphicFramePr>
        <p:xfrm>
          <a:off x="1591" y="1589"/>
          <a:ext cx="1587" cy="1587"/>
        </p:xfrm>
        <a:graphic>
          <a:graphicData uri="http://schemas.openxmlformats.org/presentationml/2006/ole">
            <p:oleObj spid="_x0000_s343207" name="think-cell Slide" r:id="rId3" imgW="360" imgH="360" progId="">
              <p:embed/>
            </p:oleObj>
          </a:graphicData>
        </a:graphic>
      </p:graphicFrame>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744740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4262121838"/>
              </p:ext>
            </p:extLst>
          </p:nvPr>
        </p:nvGraphicFramePr>
        <p:xfrm>
          <a:off x="1591" y="1589"/>
          <a:ext cx="1587" cy="1587"/>
        </p:xfrm>
        <a:graphic>
          <a:graphicData uri="http://schemas.openxmlformats.org/presentationml/2006/ole">
            <p:oleObj spid="_x0000_s344231" name="think-cell Slide" r:id="rId3" imgW="360" imgH="360" progId="">
              <p:embed/>
            </p:oleObj>
          </a:graphicData>
        </a:graphic>
      </p:graphicFrame>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8198504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1147612335"/>
              </p:ext>
            </p:extLst>
          </p:nvPr>
        </p:nvGraphicFramePr>
        <p:xfrm>
          <a:off x="1591" y="1192"/>
          <a:ext cx="1587" cy="1190"/>
        </p:xfrm>
        <a:graphic>
          <a:graphicData uri="http://schemas.openxmlformats.org/presentationml/2006/ole">
            <p:oleObj spid="_x0000_s345255" name="think-cell Slide" r:id="rId3" imgW="360" imgH="360" progId="">
              <p:embed/>
            </p:oleObj>
          </a:graphicData>
        </a:graphic>
      </p:graphicFrame>
      <p:sp>
        <p:nvSpPr>
          <p:cNvPr id="4" name="Footer Placeholder 3"/>
          <p:cNvSpPr>
            <a:spLocks noGrp="1"/>
          </p:cNvSpPr>
          <p:nvPr>
            <p:ph type="ftr" sz="quarter" idx="10"/>
          </p:nvPr>
        </p:nvSpPr>
        <p:spPr/>
        <p:txBody>
          <a:bodyPr/>
          <a:lstStyle/>
          <a:p>
            <a:endParaRPr lang="en-GB" dirty="0">
              <a:solidFill>
                <a:prstClr val="white">
                  <a:lumMod val="50000"/>
                </a:prstClr>
              </a:solidFill>
            </a:endParaRPr>
          </a:p>
        </p:txBody>
      </p:sp>
      <p:sp>
        <p:nvSpPr>
          <p:cNvPr id="5" name="Title 4"/>
          <p:cNvSpPr>
            <a:spLocks noGrp="1"/>
          </p:cNvSpPr>
          <p:nvPr>
            <p:ph type="title"/>
          </p:nvPr>
        </p:nvSpPr>
        <p:spPr/>
        <p:txBody>
          <a:bodyPr/>
          <a:lstStyle>
            <a:lvl1pPr>
              <a:defRPr>
                <a:solidFill>
                  <a:schemeClr val="accent1"/>
                </a:solidFill>
              </a:defRPr>
            </a:lvl1pPr>
          </a:lstStyle>
          <a:p>
            <a:r>
              <a:rPr lang="de-DE" smtClean="0"/>
              <a:t>Titelmasterformat durch Klicken bearbeiten</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prstClr val="white">
                    <a:lumMod val="50000"/>
                  </a:prstClr>
                </a:solidFill>
              </a:rPr>
              <a:pPr/>
              <a:t>‹#›</a:t>
            </a:fld>
            <a:endParaRPr lang="en-GB" dirty="0">
              <a:solidFill>
                <a:prstClr val="white">
                  <a:lumMod val="50000"/>
                </a:prstClr>
              </a:solidFill>
            </a:endParaRPr>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smtClean="0">
              <a:solidFill>
                <a:prstClr val="black"/>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396" tIns="45698" rIns="91396" bIns="45698" rtlCol="0" anchor="ctr"/>
          <a:lstStyle/>
          <a:p>
            <a:pPr algn="ctr"/>
            <a:endParaRPr lang="en-US" dirty="0" smtClean="0">
              <a:solidFill>
                <a:prstClr val="black"/>
              </a:solidFill>
            </a:endParaRPr>
          </a:p>
        </p:txBody>
      </p:sp>
      <p:cxnSp>
        <p:nvCxnSpPr>
          <p:cNvPr id="12" name="Straight Connector 11"/>
          <p:cNvCxnSpPr/>
          <p:nvPr userDrawn="1"/>
        </p:nvCxnSpPr>
        <p:spPr>
          <a:xfrm>
            <a:off x="0" y="86046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05364192"/>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204117" y="4910710"/>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2801220228"/>
      </p:ext>
    </p:extLst>
  </p:cSld>
  <p:clrMapOvr>
    <a:masterClrMapping/>
  </p:clrMapOvr>
  <p:transition spd="med"/>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 y="33"/>
          <a:ext cx="158750" cy="119063"/>
        </p:xfrm>
        <a:graphic>
          <a:graphicData uri="http://schemas.openxmlformats.org/presentationml/2006/ole">
            <p:oleObj spid="_x0000_s346279" name="think-cell Slide" r:id="rId7" imgW="360" imgH="360" progId="">
              <p:embed/>
            </p:oleObj>
          </a:graphicData>
        </a:graphic>
      </p:graphicFrame>
      <p:sp>
        <p:nvSpPr>
          <p:cNvPr id="7" name="Text Placeholder 6"/>
          <p:cNvSpPr>
            <a:spLocks noGrp="1"/>
          </p:cNvSpPr>
          <p:nvPr>
            <p:ph type="body" sz="quarter" idx="12"/>
            <p:custDataLst>
              <p:tags r:id="rId2"/>
            </p:custDataLst>
          </p:nvPr>
        </p:nvSpPr>
        <p:spPr>
          <a:xfrm>
            <a:off x="358777" y="944184"/>
            <a:ext cx="8434388" cy="3649265"/>
          </a:xfrm>
        </p:spPr>
        <p:txBody>
          <a:bodyPr/>
          <a:lstStyle>
            <a:lvl1pPr>
              <a:buClr>
                <a:schemeClr val="accent1"/>
              </a:buClr>
              <a:defRPr>
                <a:latin typeface="Calibri" pitchFamily="34" charset="0"/>
              </a:defRPr>
            </a:lvl1pPr>
            <a:lvl2pPr>
              <a:buClr>
                <a:schemeClr val="accent1"/>
              </a:buClr>
              <a:defRPr>
                <a:latin typeface="Calibri" pitchFamily="34" charset="0"/>
              </a:defRPr>
            </a:lvl2pPr>
            <a:lvl3pPr>
              <a:buClr>
                <a:schemeClr val="accent1"/>
              </a:buClr>
              <a:defRPr>
                <a:latin typeface="Calibri" pitchFamily="34" charset="0"/>
              </a:defRPr>
            </a:lvl3pPr>
            <a:lvl4pPr>
              <a:buClr>
                <a:schemeClr val="accent1"/>
              </a:buClr>
              <a:defRPr>
                <a:latin typeface="Calibri" pitchFamily="34" charset="0"/>
              </a:defRPr>
            </a:lvl4pPr>
            <a:lvl5pPr>
              <a:buClr>
                <a:schemeClr val="accent1"/>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custDataLst>
              <p:tags r:id="rId3"/>
            </p:custDataLst>
          </p:nvPr>
        </p:nvSpPr>
        <p:spPr/>
        <p:txBody>
          <a:bodyPr/>
          <a:lstStyle>
            <a:lvl1pPr>
              <a:defRPr>
                <a:latin typeface="Calibri"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custDataLst>
              <p:tags r:id="rId4"/>
            </p:custDataLst>
          </p:nvPr>
        </p:nvSpPr>
        <p:spPr>
          <a:xfrm>
            <a:off x="8204117" y="4910710"/>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5" name="Footer Placeholder 4"/>
          <p:cNvSpPr>
            <a:spLocks noGrp="1"/>
          </p:cNvSpPr>
          <p:nvPr>
            <p:ph type="ftr" sz="quarter" idx="11"/>
            <p:custDataLst>
              <p:tags r:id="rId5"/>
            </p:custDataLst>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4065791134"/>
      </p:ext>
    </p:extLst>
  </p:cSld>
  <p:clrMapOvr>
    <a:masterClrMapping/>
  </p:clrMapOvr>
  <p:transition spd="med"/>
</p:sldLayout>
</file>

<file path=ppt/slideLayouts/slideLayout487.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graphicFrame>
        <p:nvGraphicFramePr>
          <p:cNvPr id="4" name="物件 3" hidden="1"/>
          <p:cNvGraphicFramePr>
            <a:graphicFrameLocks noChangeAspect="1"/>
          </p:cNvGraphicFramePr>
          <p:nvPr userDrawn="1">
            <p:extLst>
              <p:ext uri="{D42A27DB-BD31-4B8C-83A1-F6EECF244321}">
                <p14:modId xmlns="" xmlns:p14="http://schemas.microsoft.com/office/powerpoint/2010/main" val="641514363"/>
              </p:ext>
            </p:extLst>
          </p:nvPr>
        </p:nvGraphicFramePr>
        <p:xfrm>
          <a:off x="1192" y="1192"/>
          <a:ext cx="1190" cy="1190"/>
        </p:xfrm>
        <a:graphic>
          <a:graphicData uri="http://schemas.openxmlformats.org/presentationml/2006/ole">
            <p:oleObj spid="_x0000_s347303" name="think-cell Slide" r:id="rId3" imgW="360" imgH="360" progId="">
              <p:embed/>
            </p:oleObj>
          </a:graphicData>
        </a:graphic>
      </p:graphicFrame>
      <p:sp>
        <p:nvSpPr>
          <p:cNvPr id="9" name="Text Placeholder 8"/>
          <p:cNvSpPr>
            <a:spLocks noGrp="1"/>
          </p:cNvSpPr>
          <p:nvPr>
            <p:ph type="body" sz="quarter" idx="16" hasCustomPrompt="1"/>
          </p:nvPr>
        </p:nvSpPr>
        <p:spPr>
          <a:xfrm>
            <a:off x="288521" y="818296"/>
            <a:ext cx="8503920" cy="301752"/>
          </a:xfrm>
          <a:prstGeom prst="rect">
            <a:avLst/>
          </a:prstGeom>
        </p:spPr>
        <p:txBody>
          <a:bodyPr lIns="68558" tIns="34289" rIns="68558" bIns="34289"/>
          <a:lstStyle>
            <a:lvl1pPr marL="257084" indent="-257084">
              <a:spcBef>
                <a:spcPts val="0"/>
              </a:spcBef>
              <a:buFont typeface="Arial" panose="020B0604020202020204" pitchFamily="34" charset="0"/>
              <a:buChar char="•"/>
              <a:defRPr sz="1200" b="1" i="1" baseline="0">
                <a:solidFill>
                  <a:schemeClr val="accent1"/>
                </a:solidFill>
              </a:defRPr>
            </a:lvl1pPr>
          </a:lstStyle>
          <a:p>
            <a:pPr lvl="0"/>
            <a:r>
              <a:rPr lang="en-US" dirty="0" smtClean="0"/>
              <a:t>Subheads are 20pt Arial Italic sentence case</a:t>
            </a:r>
            <a:endParaRPr lang="en-US" dirty="0"/>
          </a:p>
        </p:txBody>
      </p:sp>
      <p:sp>
        <p:nvSpPr>
          <p:cNvPr id="2" name="Title 1"/>
          <p:cNvSpPr>
            <a:spLocks noGrp="1"/>
          </p:cNvSpPr>
          <p:nvPr>
            <p:ph type="title" hasCustomPrompt="1"/>
          </p:nvPr>
        </p:nvSpPr>
        <p:spPr>
          <a:xfrm>
            <a:off x="288521" y="496999"/>
            <a:ext cx="8503920" cy="300080"/>
          </a:xfrm>
          <a:prstGeom prst="rect">
            <a:avLst/>
          </a:prstGeom>
        </p:spPr>
        <p:txBody>
          <a:bodyPr lIns="68558" tIns="34289" rIns="68558" bIns="34289" anchor="b" anchorCtr="0"/>
          <a:lstStyle>
            <a:lvl1pPr>
              <a:defRPr sz="1500" b="1">
                <a:solidFill>
                  <a:schemeClr val="tx1"/>
                </a:solidFill>
              </a:defRPr>
            </a:lvl1pPr>
          </a:lstStyle>
          <a:p>
            <a:r>
              <a:rPr lang="en-US" dirty="0" smtClean="0"/>
              <a:t>Headlines Are 28pt Arial Bold Title Case</a:t>
            </a:r>
            <a:endParaRPr lang="en-US" dirty="0"/>
          </a:p>
        </p:txBody>
      </p:sp>
      <p:sp>
        <p:nvSpPr>
          <p:cNvPr id="3" name="Content Placeholder 2"/>
          <p:cNvSpPr>
            <a:spLocks noGrp="1"/>
          </p:cNvSpPr>
          <p:nvPr>
            <p:ph idx="1" hasCustomPrompt="1"/>
          </p:nvPr>
        </p:nvSpPr>
        <p:spPr>
          <a:xfrm>
            <a:off x="288521" y="1276974"/>
            <a:ext cx="8503920" cy="3326024"/>
          </a:xfrm>
          <a:prstGeom prst="rect">
            <a:avLst/>
          </a:prstGeom>
        </p:spPr>
        <p:txBody>
          <a:bodyPr lIns="68558" tIns="34289" rIns="68558" bIns="34289"/>
          <a:lstStyle>
            <a:lvl1pPr marL="128543" indent="-128543">
              <a:lnSpc>
                <a:spcPct val="100000"/>
              </a:lnSpc>
              <a:spcBef>
                <a:spcPts val="750"/>
              </a:spcBef>
              <a:defRPr sz="1200">
                <a:solidFill>
                  <a:schemeClr val="tx1"/>
                </a:solidFill>
              </a:defRPr>
            </a:lvl1pPr>
            <a:lvl2pPr marL="257084" indent="-128543">
              <a:lnSpc>
                <a:spcPct val="100000"/>
              </a:lnSpc>
              <a:spcBef>
                <a:spcPts val="600"/>
              </a:spcBef>
              <a:buFont typeface="Arial" panose="020B0604020202020204" pitchFamily="34" charset="0"/>
              <a:buChar char="-"/>
              <a:defRPr sz="1200">
                <a:solidFill>
                  <a:schemeClr val="tx1"/>
                </a:solidFill>
              </a:defRPr>
            </a:lvl2pPr>
            <a:lvl3pPr marL="428468" indent="-128543">
              <a:lnSpc>
                <a:spcPct val="100000"/>
              </a:lnSpc>
              <a:spcBef>
                <a:spcPts val="600"/>
              </a:spcBef>
              <a:buFont typeface="Arial" panose="020B0604020202020204" pitchFamily="34" charset="0"/>
              <a:buChar char="›"/>
              <a:defRPr sz="1200">
                <a:solidFill>
                  <a:schemeClr val="tx1"/>
                </a:solidFill>
              </a:defRPr>
            </a:lvl3pPr>
            <a:lvl4pPr marL="557003" indent="-128543">
              <a:lnSpc>
                <a:spcPct val="100000"/>
              </a:lnSpc>
              <a:spcBef>
                <a:spcPts val="600"/>
              </a:spcBef>
              <a:buFont typeface="Arial" panose="020B0604020202020204" pitchFamily="34" charset="0"/>
              <a:buChar char="»"/>
              <a:defRPr sz="1200">
                <a:solidFill>
                  <a:schemeClr val="tx1"/>
                </a:solidFill>
              </a:defRPr>
            </a:lvl4pPr>
            <a:lvl5pPr marL="685545" indent="-128543">
              <a:lnSpc>
                <a:spcPct val="100000"/>
              </a:lnSpc>
              <a:spcBef>
                <a:spcPts val="600"/>
              </a:spcBef>
              <a:buSzPct val="75000"/>
              <a:buFont typeface="Wingdings" panose="05000000000000000000" pitchFamily="2" charset="2"/>
              <a:buChar char="§"/>
              <a:defRPr sz="1200">
                <a:solidFill>
                  <a:schemeClr val="tx1"/>
                </a:solidFill>
              </a:defRPr>
            </a:lvl5pPr>
          </a:lstStyle>
          <a:p>
            <a:pPr lvl="0"/>
            <a:r>
              <a:rPr lang="en-US" dirty="0" smtClean="0"/>
              <a:t>Arial 16pt bullet level 1</a:t>
            </a:r>
          </a:p>
          <a:p>
            <a:pPr lvl="1"/>
            <a:r>
              <a:rPr lang="en-US" dirty="0" smtClean="0"/>
              <a:t>Arial 16pt bullet level 2</a:t>
            </a:r>
          </a:p>
          <a:p>
            <a:pPr lvl="2"/>
            <a:r>
              <a:rPr lang="en-US" dirty="0" smtClean="0"/>
              <a:t>Arial 16pt bullet level 3</a:t>
            </a:r>
          </a:p>
          <a:p>
            <a:pPr lvl="3"/>
            <a:r>
              <a:rPr lang="en-US" dirty="0" smtClean="0"/>
              <a:t>Arial 16pt bullet level 4</a:t>
            </a:r>
          </a:p>
          <a:p>
            <a:pPr lvl="4"/>
            <a:r>
              <a:rPr lang="en-US" dirty="0" smtClean="0"/>
              <a:t>Arial 16pt bullet level 5</a:t>
            </a:r>
          </a:p>
        </p:txBody>
      </p:sp>
      <p:sp>
        <p:nvSpPr>
          <p:cNvPr id="10" name="Footer Placeholder 6"/>
          <p:cNvSpPr>
            <a:spLocks noGrp="1"/>
          </p:cNvSpPr>
          <p:nvPr>
            <p:ph type="ftr" sz="quarter" idx="10"/>
          </p:nvPr>
        </p:nvSpPr>
        <p:spPr>
          <a:xfrm>
            <a:off x="288541" y="4840762"/>
            <a:ext cx="6837109" cy="153888"/>
          </a:xfrm>
        </p:spPr>
        <p:txBody>
          <a:bodyPr/>
          <a:lstStyle/>
          <a:p>
            <a:r>
              <a:rPr lang="en-US" dirty="0" smtClean="0">
                <a:solidFill>
                  <a:srgbClr val="2B3A42"/>
                </a:solidFill>
              </a:rPr>
              <a:t>© IQVIA 2018. All rights reserved.</a:t>
            </a:r>
            <a:endParaRPr lang="en-US" dirty="0">
              <a:solidFill>
                <a:srgbClr val="2B3A42"/>
              </a:solidFill>
            </a:endParaRPr>
          </a:p>
        </p:txBody>
      </p:sp>
      <p:sp>
        <p:nvSpPr>
          <p:cNvPr id="13" name="Rectangle 58"/>
          <p:cNvSpPr>
            <a:spLocks noChangeArrowheads="1"/>
          </p:cNvSpPr>
          <p:nvPr/>
        </p:nvSpPr>
        <p:spPr bwMode="gray">
          <a:xfrm>
            <a:off x="8711876" y="4815030"/>
            <a:ext cx="432189" cy="133350"/>
          </a:xfrm>
          <a:prstGeom prst="rect">
            <a:avLst/>
          </a:prstGeom>
          <a:solidFill>
            <a:schemeClr val="accent1"/>
          </a:solidFill>
          <a:ln>
            <a:noFill/>
          </a:ln>
        </p:spPr>
        <p:txBody>
          <a:bodyPr vert="horz" wrap="square" lIns="68558" tIns="34289" rIns="68558" bIns="34289" numCol="1" anchor="t" anchorCtr="0" compatLnSpc="1">
            <a:prstTxWarp prst="textNoShape">
              <a:avLst/>
            </a:prstTxWarp>
          </a:bodyPr>
          <a:lstStyle/>
          <a:p>
            <a:pPr defTabSz="685545"/>
            <a:endParaRPr lang="en-US" sz="1400" dirty="0">
              <a:solidFill>
                <a:srgbClr val="2B3A42"/>
              </a:solidFill>
            </a:endParaRPr>
          </a:p>
        </p:txBody>
      </p:sp>
      <p:sp>
        <p:nvSpPr>
          <p:cNvPr id="14" name="Slide Number Placeholder 5"/>
          <p:cNvSpPr txBox="1">
            <a:spLocks/>
          </p:cNvSpPr>
          <p:nvPr/>
        </p:nvSpPr>
        <p:spPr bwMode="white">
          <a:xfrm>
            <a:off x="8711876"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700" smtClean="0">
                <a:solidFill>
                  <a:prstClr val="white"/>
                </a:solidFill>
              </a:rPr>
              <a:pPr/>
              <a:t>‹#›</a:t>
            </a:fld>
            <a:endParaRPr lang="en-US" sz="700" dirty="0">
              <a:solidFill>
                <a:prstClr val="white"/>
              </a:solidFill>
            </a:endParaRPr>
          </a:p>
        </p:txBody>
      </p:sp>
      <p:pic>
        <p:nvPicPr>
          <p:cNvPr id="17" name="Picture 1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500346" y="4797378"/>
            <a:ext cx="1045364" cy="182656"/>
          </a:xfrm>
          <a:prstGeom prst="rect">
            <a:avLst/>
          </a:prstGeom>
        </p:spPr>
      </p:pic>
    </p:spTree>
    <p:extLst>
      <p:ext uri="{BB962C8B-B14F-4D97-AF65-F5344CB8AC3E}">
        <p14:creationId xmlns="" xmlns:p14="http://schemas.microsoft.com/office/powerpoint/2010/main" val="3753207716"/>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7" name="Straight Connector 16"/>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8" y="2559600"/>
            <a:ext cx="3782344" cy="777600"/>
          </a:xfrm>
        </p:spPr>
        <p:txBody>
          <a:bodyPr/>
          <a:lstStyle>
            <a:lvl1pPr marL="0" marR="0" indent="0" algn="l" defTabSz="457082"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082"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8"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9" y="4083920"/>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8473416" y="4702411"/>
            <a:ext cx="443998" cy="241880"/>
          </a:xfrm>
          <a:prstGeom prst="rect">
            <a:avLst/>
          </a:prstGeom>
        </p:spPr>
      </p:pic>
      <p:pic>
        <p:nvPicPr>
          <p:cNvPr id="14" name="Picture 1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216048" y="4706569"/>
            <a:ext cx="776743" cy="235298"/>
          </a:xfrm>
          <a:prstGeom prst="rect">
            <a:avLst/>
          </a:prstGeom>
        </p:spPr>
      </p:pic>
    </p:spTree>
    <p:extLst>
      <p:ext uri="{BB962C8B-B14F-4D97-AF65-F5344CB8AC3E}">
        <p14:creationId xmlns="" xmlns:p14="http://schemas.microsoft.com/office/powerpoint/2010/main" val="3618660014"/>
      </p:ext>
    </p:extLst>
  </p:cSld>
  <p:clrMapOvr>
    <a:masterClrMapping/>
  </p:clrMapOvr>
  <p:hf hdr="0" dt="0"/>
  <p:extLst mod="1">
    <p:ext uri="{DCECCB84-F9BA-43D5-87BE-67443E8EF086}">
      <p15:sldGuideLst xmlns="" xmlns:p15="http://schemas.microsoft.com/office/powerpoint/2012/main">
        <p15:guide id="1" orient="horz" pos="2957" userDrawn="1">
          <p15:clr>
            <a:srgbClr val="FBAE40"/>
          </p15:clr>
        </p15:guide>
        <p15:guide id="2" orient="horz" pos="3106" userDrawn="1">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8" name="Text Placeholder 17"/>
          <p:cNvSpPr>
            <a:spLocks noGrp="1"/>
          </p:cNvSpPr>
          <p:nvPr>
            <p:ph type="body" sz="quarter" idx="11" hasCustomPrompt="1"/>
          </p:nvPr>
        </p:nvSpPr>
        <p:spPr>
          <a:xfrm>
            <a:off x="429629" y="2559600"/>
            <a:ext cx="5801867" cy="777600"/>
          </a:xfrm>
        </p:spPr>
        <p:txBody>
          <a:bodyPr/>
          <a:lstStyle>
            <a:lvl1pPr marL="0" marR="0" indent="0" algn="l" defTabSz="457082"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082"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9"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9"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7" name="Straight Connector 16"/>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40558409"/>
      </p:ext>
    </p:extLst>
  </p:cSld>
  <p:clrMapOvr>
    <a:masterClrMapping/>
  </p:clrMapOvr>
  <p:hf hdr="0" dt="0"/>
  <p:extLst mod="1">
    <p:ext uri="{DCECCB84-F9BA-43D5-87BE-67443E8EF086}">
      <p15:sldGuideLst xmlns="" xmlns:p15="http://schemas.microsoft.com/office/powerpoint/2012/main">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 y="63"/>
          <a:ext cx="158750" cy="119063"/>
        </p:xfrm>
        <a:graphic>
          <a:graphicData uri="http://schemas.openxmlformats.org/presentationml/2006/ole">
            <p:oleObj spid="_x0000_s24985" name="think-cell Slide" r:id="rId7" imgW="360" imgH="360" progId="">
              <p:embed/>
            </p:oleObj>
          </a:graphicData>
        </a:graphic>
      </p:graphicFrame>
      <p:sp>
        <p:nvSpPr>
          <p:cNvPr id="7" name="Text Placeholder 6"/>
          <p:cNvSpPr>
            <a:spLocks noGrp="1"/>
          </p:cNvSpPr>
          <p:nvPr>
            <p:ph type="body" sz="quarter" idx="12"/>
            <p:custDataLst>
              <p:tags r:id="rId2"/>
            </p:custDataLst>
          </p:nvPr>
        </p:nvSpPr>
        <p:spPr>
          <a:xfrm>
            <a:off x="358777" y="944184"/>
            <a:ext cx="8434388" cy="3649265"/>
          </a:xfrm>
        </p:spPr>
        <p:txBody>
          <a:bodyPr/>
          <a:lstStyle>
            <a:lvl1pPr>
              <a:buClr>
                <a:schemeClr val="accent1"/>
              </a:buClr>
              <a:defRPr>
                <a:latin typeface="Calibri" pitchFamily="34" charset="0"/>
              </a:defRPr>
            </a:lvl1pPr>
            <a:lvl2pPr>
              <a:buClr>
                <a:schemeClr val="accent1"/>
              </a:buClr>
              <a:defRPr>
                <a:latin typeface="Calibri" pitchFamily="34" charset="0"/>
              </a:defRPr>
            </a:lvl2pPr>
            <a:lvl3pPr>
              <a:buClr>
                <a:schemeClr val="accent1"/>
              </a:buClr>
              <a:defRPr>
                <a:latin typeface="Calibri" pitchFamily="34" charset="0"/>
              </a:defRPr>
            </a:lvl3pPr>
            <a:lvl4pPr>
              <a:buClr>
                <a:schemeClr val="accent1"/>
              </a:buClr>
              <a:defRPr>
                <a:latin typeface="Calibri" pitchFamily="34" charset="0"/>
              </a:defRPr>
            </a:lvl4pPr>
            <a:lvl5pPr>
              <a:buClr>
                <a:schemeClr val="accent1"/>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custDataLst>
              <p:tags r:id="rId3"/>
            </p:custDataLst>
          </p:nvPr>
        </p:nvSpPr>
        <p:spPr/>
        <p:txBody>
          <a:bodyPr/>
          <a:lstStyle>
            <a:lvl1pPr>
              <a:defRPr>
                <a:latin typeface="Calibri"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custDataLst>
              <p:tags r:id="rId4"/>
            </p:custDataLst>
          </p:nvPr>
        </p:nvSpPr>
        <p:spPr>
          <a:xfrm>
            <a:off x="8204117" y="4910710"/>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5" name="Footer Placeholder 4"/>
          <p:cNvSpPr>
            <a:spLocks noGrp="1"/>
          </p:cNvSpPr>
          <p:nvPr>
            <p:ph type="ftr" sz="quarter" idx="11"/>
            <p:custDataLst>
              <p:tags r:id="rId5"/>
            </p:custDataLst>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900158243"/>
      </p:ext>
    </p:extLst>
  </p:cSld>
  <p:clrMapOvr>
    <a:masterClrMapping/>
  </p:clrMapOvr>
  <p:transition spd="med"/>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755" indent="-177755">
              <a:defRPr>
                <a:solidFill>
                  <a:schemeClr val="tx2"/>
                </a:solidFill>
              </a:defRPr>
            </a:lvl1pPr>
            <a:lvl2pPr marL="450740" indent="-272990">
              <a:defRPr sz="1800">
                <a:solidFill>
                  <a:schemeClr val="tx2"/>
                </a:solidFill>
              </a:defRPr>
            </a:lvl2pPr>
            <a:lvl3pPr marL="628499" indent="-177755">
              <a:defRPr>
                <a:solidFill>
                  <a:schemeClr val="tx2"/>
                </a:solidFill>
              </a:defRPr>
            </a:lvl3pPr>
            <a:lvl4pPr marL="895126" indent="-266639">
              <a:defRPr>
                <a:solidFill>
                  <a:schemeClr val="tx2"/>
                </a:solidFill>
              </a:defRPr>
            </a:lvl4pPr>
            <a:lvl5pPr marL="1079230" indent="-184105">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1" name="Rectangle 10"/>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8" name="Straight Connector 17"/>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1641222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0" name="Rectangle 9"/>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1" name="Straight Connector 10"/>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51115526"/>
      </p:ext>
    </p:extLst>
  </p:cSld>
  <p:clrMapOvr>
    <a:masterClrMapping/>
  </p:clrMapOvr>
  <p:hf hdr="0" dt="0"/>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0" name="Rectangle 9"/>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1" name="Straight Connector 10"/>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7436395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9" name="Rectangle 8"/>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0" name="Straight Connector 9"/>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0926599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62"/>
            <a:ext cx="3977640" cy="3146425"/>
          </a:xfrm>
        </p:spPr>
        <p:txBody>
          <a:bodyPr/>
          <a:lstStyle>
            <a:lvl1pPr marL="177755" indent="-177755">
              <a:defRPr sz="1800">
                <a:solidFill>
                  <a:schemeClr val="tx2"/>
                </a:solidFill>
              </a:defRPr>
            </a:lvl1pPr>
            <a:lvl2pPr>
              <a:defRPr sz="1800">
                <a:solidFill>
                  <a:schemeClr val="tx2"/>
                </a:solidFill>
              </a:defRPr>
            </a:lvl2pPr>
            <a:lvl3pPr marL="628499" indent="-177755">
              <a:defRPr sz="1600">
                <a:solidFill>
                  <a:schemeClr val="tx2"/>
                </a:solidFill>
              </a:defRPr>
            </a:lvl3pPr>
            <a:lvl4pPr marL="806250" indent="-177755">
              <a:tabLst/>
              <a:defRPr sz="1600">
                <a:solidFill>
                  <a:schemeClr val="tx2"/>
                </a:solidFill>
              </a:defRPr>
            </a:lvl4pPr>
            <a:lvl5pPr marL="984010" indent="-177755">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62"/>
            <a:ext cx="3977640" cy="3146425"/>
          </a:xfrm>
        </p:spPr>
        <p:txBody>
          <a:bodyPr/>
          <a:lstStyle>
            <a:lvl1pPr>
              <a:defRPr sz="1800">
                <a:solidFill>
                  <a:schemeClr val="tx2"/>
                </a:solidFill>
              </a:defRPr>
            </a:lvl1pPr>
            <a:lvl2pPr>
              <a:defRPr sz="1800">
                <a:solidFill>
                  <a:schemeClr val="tx2"/>
                </a:solidFill>
              </a:defRPr>
            </a:lvl2pPr>
            <a:lvl3pPr marL="626912" indent="-176168">
              <a:defRPr sz="1600">
                <a:solidFill>
                  <a:schemeClr val="tx2"/>
                </a:solidFill>
              </a:defRPr>
            </a:lvl3pPr>
            <a:lvl4pPr marL="806250" indent="-177755">
              <a:defRPr sz="1600">
                <a:solidFill>
                  <a:schemeClr val="tx2"/>
                </a:solidFill>
              </a:defRPr>
            </a:lvl4pPr>
            <a:lvl5pPr marL="984010" indent="-177755">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1" name="Rectangle 10"/>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2" name="Straight Connector 11"/>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7962707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499" indent="-174585">
              <a:defRPr sz="1600">
                <a:solidFill>
                  <a:schemeClr val="tx2"/>
                </a:solidFill>
              </a:defRPr>
            </a:lvl3pPr>
            <a:lvl4pPr marL="895126" indent="-266639">
              <a:defRPr sz="1600">
                <a:solidFill>
                  <a:schemeClr val="tx2"/>
                </a:solidFill>
              </a:defRPr>
            </a:lvl4pPr>
            <a:lvl5pPr marL="1079230" indent="-184105">
              <a:tabLst>
                <a:tab pos="1079230" algn="l"/>
                <a:tab pos="1345868"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082" indent="0">
              <a:buNone/>
              <a:defRPr sz="2000" b="1"/>
            </a:lvl2pPr>
            <a:lvl3pPr marL="914175" indent="0">
              <a:buNone/>
              <a:defRPr sz="1800" b="1"/>
            </a:lvl3pPr>
            <a:lvl4pPr marL="1371260" indent="0">
              <a:buNone/>
              <a:defRPr sz="1600" b="1"/>
            </a:lvl4pPr>
            <a:lvl5pPr marL="1828349" indent="0">
              <a:buNone/>
              <a:defRPr sz="1600" b="1"/>
            </a:lvl5pPr>
            <a:lvl6pPr marL="2285430" indent="0">
              <a:buNone/>
              <a:defRPr sz="1600" b="1"/>
            </a:lvl6pPr>
            <a:lvl7pPr marL="2742512" indent="0">
              <a:buNone/>
              <a:defRPr sz="1600" b="1"/>
            </a:lvl7pPr>
            <a:lvl8pPr marL="3199600" indent="0">
              <a:buNone/>
              <a:defRPr sz="1600" b="1"/>
            </a:lvl8pPr>
            <a:lvl9pPr marL="365668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6912" indent="-176168">
              <a:defRPr sz="1600">
                <a:solidFill>
                  <a:schemeClr val="tx2"/>
                </a:solidFill>
              </a:defRPr>
            </a:lvl3pPr>
            <a:lvl4pPr marL="895126" indent="-266639">
              <a:defRPr sz="1600">
                <a:solidFill>
                  <a:schemeClr val="tx2"/>
                </a:solidFill>
              </a:defRPr>
            </a:lvl4pPr>
            <a:lvl5pPr marL="1079230" indent="-184105">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22" name="Rectangle 21"/>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23" name="Straight Connector 22"/>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8887954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12"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10" name="Rectangle 9"/>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cxnSp>
        <p:nvCxnSpPr>
          <p:cNvPr id="12" name="Straight Connector 11"/>
          <p:cNvCxnSpPr/>
          <p:nvPr userDrawn="1"/>
        </p:nvCxnSpPr>
        <p:spPr>
          <a:xfrm>
            <a:off x="0" y="86041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12115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6482C3"/>
              </a:solidFill>
            </a:endParaRPr>
          </a:p>
        </p:txBody>
      </p:sp>
      <p:sp>
        <p:nvSpPr>
          <p:cNvPr id="9" name="Rectangle 8"/>
          <p:cNvSpPr/>
          <p:nvPr userDrawn="1"/>
        </p:nvSpPr>
        <p:spPr>
          <a:xfrm>
            <a:off x="8964000" y="860403"/>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F0414B"/>
              </a:solidFill>
            </a:endParaRPr>
          </a:p>
        </p:txBody>
      </p:sp>
    </p:spTree>
    <p:extLst>
      <p:ext uri="{BB962C8B-B14F-4D97-AF65-F5344CB8AC3E}">
        <p14:creationId xmlns="" xmlns:p14="http://schemas.microsoft.com/office/powerpoint/2010/main" val="138677521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endParaRPr lang="en-US" dirty="0">
              <a:solidFill>
                <a:srgbClr val="5A5A5A"/>
              </a:solidFill>
            </a:endParaRPr>
          </a:p>
        </p:txBody>
      </p:sp>
      <p:cxnSp>
        <p:nvCxnSpPr>
          <p:cNvPr id="12" name="Straight Connector 11"/>
          <p:cNvCxnSpPr/>
          <p:nvPr userDrawn="1"/>
        </p:nvCxnSpPr>
        <p:spPr>
          <a:xfrm>
            <a:off x="0" y="86042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userDrawn="1"/>
        </p:nvSpPr>
        <p:spPr>
          <a:xfrm>
            <a:off x="4423245" y="923873"/>
            <a:ext cx="780943" cy="307756"/>
          </a:xfrm>
          <a:prstGeom prst="rect">
            <a:avLst/>
          </a:prstGeom>
        </p:spPr>
        <p:txBody>
          <a:bodyPr wrap="none" lIns="91420" tIns="45710" rIns="91420" bIns="45710">
            <a:spAutoFit/>
          </a:bodyPr>
          <a:lstStyle/>
          <a:p>
            <a:pPr defTabSz="457082"/>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8"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1985" tIns="45710" rIns="71985" bIns="45710" rtlCol="0" anchor="ctr"/>
          <a:lstStyle/>
          <a:p>
            <a:pPr algn="ctr" defTabSz="457082"/>
            <a:r>
              <a:rPr lang="en-GB" sz="1200" dirty="0">
                <a:solidFill>
                  <a:srgbClr val="5A5A5A"/>
                </a:solidFill>
              </a:rPr>
              <a:t>The colour palette may be used for design/non-product-specific data</a:t>
            </a:r>
          </a:p>
          <a:p>
            <a:pPr algn="ctr" defTabSz="457082"/>
            <a:r>
              <a:rPr lang="en-GB" sz="1200" dirty="0">
                <a:solidFill>
                  <a:srgbClr val="5A5A5A"/>
                </a:solidFill>
              </a:rPr>
              <a:t>Preferential order of use: accent 1 &gt; accent 2 &gt; accent 3 &gt; text 1 &gt; accent 5 &gt; accent 6</a:t>
            </a:r>
          </a:p>
        </p:txBody>
      </p:sp>
      <p:pic>
        <p:nvPicPr>
          <p:cNvPr id="27" name="Picture 2" descr="image003">
            <a:extLst>
              <a:ext uri="{FF2B5EF4-FFF2-40B4-BE49-F238E27FC236}">
                <a16:creationId xmlns="" xmlns:a16="http://schemas.microsoft.com/office/drawing/2014/main" id="{1AA615F5-95EA-4FC0-B3DB-3BB62C6C1329}"/>
              </a:ext>
            </a:extLst>
          </p:cNvPr>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l="1125" t="2276" r="827" b="899"/>
          <a:stretch/>
        </p:blipFill>
        <p:spPr bwMode="auto">
          <a:xfrm>
            <a:off x="1390695" y="2718786"/>
            <a:ext cx="1914526" cy="1693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 xmlns:a16="http://schemas.microsoft.com/office/drawing/2014/main" id="{E9D804C5-42DC-4A4E-AE25-F7B01E55F4BF}"/>
              </a:ext>
            </a:extLst>
          </p:cNvPr>
          <p:cNvSpPr txBox="1"/>
          <p:nvPr userDrawn="1"/>
        </p:nvSpPr>
        <p:spPr>
          <a:xfrm>
            <a:off x="2182505"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1</a:t>
            </a:r>
          </a:p>
        </p:txBody>
      </p:sp>
      <p:sp>
        <p:nvSpPr>
          <p:cNvPr id="29" name="TextBox 28">
            <a:extLst>
              <a:ext uri="{FF2B5EF4-FFF2-40B4-BE49-F238E27FC236}">
                <a16:creationId xmlns="" xmlns:a16="http://schemas.microsoft.com/office/drawing/2014/main" id="{343EF5EE-1CEA-403A-8F11-DC78250EA7FB}"/>
              </a:ext>
            </a:extLst>
          </p:cNvPr>
          <p:cNvSpPr txBox="1"/>
          <p:nvPr userDrawn="1"/>
        </p:nvSpPr>
        <p:spPr>
          <a:xfrm>
            <a:off x="2379356"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2</a:t>
            </a:r>
          </a:p>
        </p:txBody>
      </p:sp>
      <p:sp>
        <p:nvSpPr>
          <p:cNvPr id="48" name="TextBox 47">
            <a:extLst>
              <a:ext uri="{FF2B5EF4-FFF2-40B4-BE49-F238E27FC236}">
                <a16:creationId xmlns="" xmlns:a16="http://schemas.microsoft.com/office/drawing/2014/main" id="{55340CBD-F751-466F-A4CE-094A0A065427}"/>
              </a:ext>
            </a:extLst>
          </p:cNvPr>
          <p:cNvSpPr txBox="1"/>
          <p:nvPr userDrawn="1"/>
        </p:nvSpPr>
        <p:spPr>
          <a:xfrm>
            <a:off x="2568446"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3</a:t>
            </a:r>
          </a:p>
        </p:txBody>
      </p:sp>
      <p:sp>
        <p:nvSpPr>
          <p:cNvPr id="50" name="TextBox 49">
            <a:extLst>
              <a:ext uri="{FF2B5EF4-FFF2-40B4-BE49-F238E27FC236}">
                <a16:creationId xmlns="" xmlns:a16="http://schemas.microsoft.com/office/drawing/2014/main" id="{BDBEEF37-90CE-4406-9C2C-56A6492A81B4}"/>
              </a:ext>
            </a:extLst>
          </p:cNvPr>
          <p:cNvSpPr txBox="1"/>
          <p:nvPr userDrawn="1"/>
        </p:nvSpPr>
        <p:spPr>
          <a:xfrm>
            <a:off x="2751180"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4</a:t>
            </a:r>
          </a:p>
        </p:txBody>
      </p:sp>
      <p:sp>
        <p:nvSpPr>
          <p:cNvPr id="51" name="TextBox 50">
            <a:extLst>
              <a:ext uri="{FF2B5EF4-FFF2-40B4-BE49-F238E27FC236}">
                <a16:creationId xmlns="" xmlns:a16="http://schemas.microsoft.com/office/drawing/2014/main" id="{F5877355-C4C1-490A-AB65-04A184F90BFF}"/>
              </a:ext>
            </a:extLst>
          </p:cNvPr>
          <p:cNvSpPr txBox="1"/>
          <p:nvPr userDrawn="1"/>
        </p:nvSpPr>
        <p:spPr>
          <a:xfrm>
            <a:off x="2945725"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5</a:t>
            </a:r>
          </a:p>
        </p:txBody>
      </p:sp>
      <p:sp>
        <p:nvSpPr>
          <p:cNvPr id="52" name="TextBox 51">
            <a:extLst>
              <a:ext uri="{FF2B5EF4-FFF2-40B4-BE49-F238E27FC236}">
                <a16:creationId xmlns="" xmlns:a16="http://schemas.microsoft.com/office/drawing/2014/main" id="{285CCE0F-A80D-427D-8528-1E6ABBF6942F}"/>
              </a:ext>
            </a:extLst>
          </p:cNvPr>
          <p:cNvSpPr txBox="1"/>
          <p:nvPr userDrawn="1"/>
        </p:nvSpPr>
        <p:spPr>
          <a:xfrm>
            <a:off x="3140276" y="2977711"/>
            <a:ext cx="136803" cy="138499"/>
          </a:xfrm>
          <a:prstGeom prst="rect">
            <a:avLst/>
          </a:prstGeom>
          <a:noFill/>
        </p:spPr>
        <p:txBody>
          <a:bodyPr wrap="none" lIns="35990" tIns="0" rIns="35990" bIns="0" rtlCol="0">
            <a:spAutoFit/>
          </a:bodyPr>
          <a:lstStyle/>
          <a:p>
            <a:pPr defTabSz="457082"/>
            <a:r>
              <a:rPr lang="en-GB" sz="900" dirty="0">
                <a:solidFill>
                  <a:srgbClr val="FFFFFF"/>
                </a:solidFill>
              </a:rPr>
              <a:t>6</a:t>
            </a:r>
          </a:p>
        </p:txBody>
      </p:sp>
      <p:sp>
        <p:nvSpPr>
          <p:cNvPr id="53" name="Rectangle 52">
            <a:extLst>
              <a:ext uri="{FF2B5EF4-FFF2-40B4-BE49-F238E27FC236}">
                <a16:creationId xmlns="" xmlns:a16="http://schemas.microsoft.com/office/drawing/2014/main" id="{4060AA44-6812-4736-9AB3-34274FB8FA05}"/>
              </a:ext>
            </a:extLst>
          </p:cNvPr>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5990" tIns="45710" rIns="35990" bIns="45710" rtlCol="0" anchor="ctr"/>
          <a:lstStyle/>
          <a:p>
            <a:pPr algn="ctr" defTabSz="457082"/>
            <a:r>
              <a:rPr lang="en-GB" sz="1600" b="1" dirty="0">
                <a:solidFill>
                  <a:srgbClr val="FFFFFF"/>
                </a:solidFill>
              </a:rPr>
              <a:t>1</a:t>
            </a:r>
          </a:p>
        </p:txBody>
      </p:sp>
      <p:sp>
        <p:nvSpPr>
          <p:cNvPr id="54" name="TextBox 53">
            <a:extLst>
              <a:ext uri="{FF2B5EF4-FFF2-40B4-BE49-F238E27FC236}">
                <a16:creationId xmlns="" xmlns:a16="http://schemas.microsoft.com/office/drawing/2014/main" id="{C3C3E40D-A318-48C1-AF4D-8CF2E59BDD83}"/>
              </a:ext>
            </a:extLst>
          </p:cNvPr>
          <p:cNvSpPr txBox="1"/>
          <p:nvPr userDrawn="1"/>
        </p:nvSpPr>
        <p:spPr>
          <a:xfrm>
            <a:off x="5108621" y="1226625"/>
            <a:ext cx="2812145" cy="492422"/>
          </a:xfrm>
          <a:prstGeom prst="rect">
            <a:avLst/>
          </a:prstGeom>
          <a:noFill/>
        </p:spPr>
        <p:txBody>
          <a:bodyPr wrap="square" lIns="91420" tIns="45710" rIns="91420" bIns="45710" rtlCol="0">
            <a:spAutoFit/>
          </a:bodyPr>
          <a:lstStyle/>
          <a:p>
            <a:pPr defTabSz="457082"/>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empagliflozin 25 mg)</a:t>
            </a:r>
          </a:p>
        </p:txBody>
      </p:sp>
      <p:sp>
        <p:nvSpPr>
          <p:cNvPr id="55" name="Rectangle 54">
            <a:extLst>
              <a:ext uri="{FF2B5EF4-FFF2-40B4-BE49-F238E27FC236}">
                <a16:creationId xmlns="" xmlns:a16="http://schemas.microsoft.com/office/drawing/2014/main" id="{0923B97C-8B6D-476D-B8F3-92755D659149}"/>
              </a:ext>
            </a:extLst>
          </p:cNvPr>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r>
              <a:rPr lang="en-GB" sz="1600" b="1" dirty="0">
                <a:solidFill>
                  <a:srgbClr val="FFFFFF"/>
                </a:solidFill>
              </a:rPr>
              <a:t>3</a:t>
            </a:r>
          </a:p>
        </p:txBody>
      </p:sp>
      <p:sp>
        <p:nvSpPr>
          <p:cNvPr id="56" name="TextBox 55">
            <a:extLst>
              <a:ext uri="{FF2B5EF4-FFF2-40B4-BE49-F238E27FC236}">
                <a16:creationId xmlns="" xmlns:a16="http://schemas.microsoft.com/office/drawing/2014/main" id="{E23DA91A-6461-4F98-BC9E-80BE8FCD385C}"/>
              </a:ext>
            </a:extLst>
          </p:cNvPr>
          <p:cNvSpPr txBox="1"/>
          <p:nvPr userDrawn="1"/>
        </p:nvSpPr>
        <p:spPr>
          <a:xfrm>
            <a:off x="5108594" y="2351125"/>
            <a:ext cx="2812146" cy="492422"/>
          </a:xfrm>
          <a:prstGeom prst="rect">
            <a:avLst/>
          </a:prstGeom>
          <a:noFill/>
        </p:spPr>
        <p:txBody>
          <a:bodyPr wrap="square" lIns="91420" tIns="45710" rIns="91420" bIns="45710" rtlCol="0">
            <a:spAutoFit/>
          </a:bodyPr>
          <a:lstStyle/>
          <a:p>
            <a:pPr defTabSz="457082"/>
            <a:r>
              <a:rPr lang="en-GB" sz="1400" dirty="0">
                <a:solidFill>
                  <a:srgbClr val="5A5A5A"/>
                </a:solidFill>
              </a:rPr>
              <a:t>R67 G172 B153</a:t>
            </a:r>
          </a:p>
          <a:p>
            <a:pPr defTabSz="457082"/>
            <a:r>
              <a:rPr lang="en-GB" sz="1200" b="1" dirty="0">
                <a:solidFill>
                  <a:srgbClr val="5A5A5A"/>
                </a:solidFill>
              </a:rPr>
              <a:t>(empagliflozin 10 mg)</a:t>
            </a:r>
          </a:p>
        </p:txBody>
      </p:sp>
      <p:sp>
        <p:nvSpPr>
          <p:cNvPr id="57" name="Rectangle 56">
            <a:extLst>
              <a:ext uri="{FF2B5EF4-FFF2-40B4-BE49-F238E27FC236}">
                <a16:creationId xmlns="" xmlns:a16="http://schemas.microsoft.com/office/drawing/2014/main" id="{C5B6CBA2-9FDE-478F-BC95-6BCC07723E57}"/>
              </a:ext>
            </a:extLst>
          </p:cNvPr>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r>
              <a:rPr lang="en-GB" sz="1600" b="1" dirty="0">
                <a:solidFill>
                  <a:srgbClr val="FFFFFF"/>
                </a:solidFill>
              </a:rPr>
              <a:t>2</a:t>
            </a:r>
          </a:p>
        </p:txBody>
      </p:sp>
      <p:sp>
        <p:nvSpPr>
          <p:cNvPr id="58" name="TextBox 57">
            <a:extLst>
              <a:ext uri="{FF2B5EF4-FFF2-40B4-BE49-F238E27FC236}">
                <a16:creationId xmlns="" xmlns:a16="http://schemas.microsoft.com/office/drawing/2014/main" id="{14A1C9E7-51A5-415A-AD58-E67C9D06AA86}"/>
              </a:ext>
            </a:extLst>
          </p:cNvPr>
          <p:cNvSpPr txBox="1"/>
          <p:nvPr userDrawn="1"/>
        </p:nvSpPr>
        <p:spPr>
          <a:xfrm>
            <a:off x="5108622" y="1788877"/>
            <a:ext cx="2812145" cy="492422"/>
          </a:xfrm>
          <a:prstGeom prst="rect">
            <a:avLst/>
          </a:prstGeom>
          <a:noFill/>
        </p:spPr>
        <p:txBody>
          <a:bodyPr wrap="square" lIns="91420" tIns="45710" rIns="91420" bIns="45710" rtlCol="0">
            <a:spAutoFit/>
          </a:bodyPr>
          <a:lstStyle/>
          <a:p>
            <a:pPr defTabSz="457082"/>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59" name="Rectangle 58">
            <a:extLst>
              <a:ext uri="{FF2B5EF4-FFF2-40B4-BE49-F238E27FC236}">
                <a16:creationId xmlns="" xmlns:a16="http://schemas.microsoft.com/office/drawing/2014/main" id="{AF9AFB37-27B7-41BF-85E0-22268308A2F4}"/>
              </a:ext>
            </a:extLst>
          </p:cNvPr>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r>
              <a:rPr lang="en-GB" sz="1600" b="1" dirty="0">
                <a:solidFill>
                  <a:srgbClr val="FFFFFF"/>
                </a:solidFill>
              </a:rPr>
              <a:t>4</a:t>
            </a:r>
          </a:p>
        </p:txBody>
      </p:sp>
      <p:sp>
        <p:nvSpPr>
          <p:cNvPr id="60" name="TextBox 59">
            <a:extLst>
              <a:ext uri="{FF2B5EF4-FFF2-40B4-BE49-F238E27FC236}">
                <a16:creationId xmlns="" xmlns:a16="http://schemas.microsoft.com/office/drawing/2014/main" id="{5F35EB14-C906-4405-AB03-DD52FC721CB1}"/>
              </a:ext>
            </a:extLst>
          </p:cNvPr>
          <p:cNvSpPr txBox="1"/>
          <p:nvPr userDrawn="1"/>
        </p:nvSpPr>
        <p:spPr>
          <a:xfrm>
            <a:off x="5108594" y="2913379"/>
            <a:ext cx="2812146" cy="492422"/>
          </a:xfrm>
          <a:prstGeom prst="rect">
            <a:avLst/>
          </a:prstGeom>
          <a:noFill/>
        </p:spPr>
        <p:txBody>
          <a:bodyPr wrap="square" lIns="91420" tIns="45710" rIns="91420" bIns="45710" rtlCol="0">
            <a:spAutoFit/>
          </a:bodyPr>
          <a:lstStyle/>
          <a:p>
            <a:pPr defTabSz="457082"/>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61" name="Rectangle 60">
            <a:extLst>
              <a:ext uri="{FF2B5EF4-FFF2-40B4-BE49-F238E27FC236}">
                <a16:creationId xmlns="" xmlns:a16="http://schemas.microsoft.com/office/drawing/2014/main" id="{C6BDC10F-CE6E-4A74-91A7-8FDFF4FA0BAF}"/>
              </a:ext>
            </a:extLst>
          </p:cNvPr>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r>
              <a:rPr lang="en-GB" sz="1600" b="1" dirty="0">
                <a:solidFill>
                  <a:srgbClr val="FFFFFF"/>
                </a:solidFill>
              </a:rPr>
              <a:t>5</a:t>
            </a:r>
          </a:p>
        </p:txBody>
      </p:sp>
      <p:sp>
        <p:nvSpPr>
          <p:cNvPr id="62" name="TextBox 61">
            <a:extLst>
              <a:ext uri="{FF2B5EF4-FFF2-40B4-BE49-F238E27FC236}">
                <a16:creationId xmlns="" xmlns:a16="http://schemas.microsoft.com/office/drawing/2014/main" id="{903F2D0A-FD4A-4799-B7F2-29B1B1792240}"/>
              </a:ext>
            </a:extLst>
          </p:cNvPr>
          <p:cNvSpPr txBox="1"/>
          <p:nvPr userDrawn="1"/>
        </p:nvSpPr>
        <p:spPr>
          <a:xfrm>
            <a:off x="5108594" y="3475630"/>
            <a:ext cx="2812146" cy="492422"/>
          </a:xfrm>
          <a:prstGeom prst="rect">
            <a:avLst/>
          </a:prstGeom>
          <a:noFill/>
        </p:spPr>
        <p:txBody>
          <a:bodyPr wrap="square" lIns="91420" tIns="45710" rIns="91420" bIns="45710" rtlCol="0">
            <a:spAutoFit/>
          </a:bodyPr>
          <a:lstStyle/>
          <a:p>
            <a:pPr defTabSz="457082"/>
            <a:r>
              <a:rPr lang="en-GB" sz="1400" dirty="0">
                <a:solidFill>
                  <a:srgbClr val="5A5A5A"/>
                </a:solidFill>
              </a:rPr>
              <a:t>R143 G48 B137</a:t>
            </a:r>
          </a:p>
          <a:p>
            <a:pPr defTabSz="457082"/>
            <a:r>
              <a:rPr lang="en-GB" sz="1200" b="1" dirty="0">
                <a:solidFill>
                  <a:srgbClr val="5A5A5A"/>
                </a:solidFill>
              </a:rPr>
              <a:t>(linagliptin 5 mg)</a:t>
            </a:r>
          </a:p>
        </p:txBody>
      </p:sp>
      <p:sp>
        <p:nvSpPr>
          <p:cNvPr id="63" name="Rectangle 62">
            <a:extLst>
              <a:ext uri="{FF2B5EF4-FFF2-40B4-BE49-F238E27FC236}">
                <a16:creationId xmlns="" xmlns:a16="http://schemas.microsoft.com/office/drawing/2014/main" id="{AC83D5DD-F64A-4670-830B-AF3AA63FC910}"/>
              </a:ext>
            </a:extLst>
          </p:cNvPr>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rtlCol="0" anchor="ctr"/>
          <a:lstStyle/>
          <a:p>
            <a:pPr algn="ctr" defTabSz="457082"/>
            <a:r>
              <a:rPr lang="en-GB" sz="1600" b="1" dirty="0">
                <a:solidFill>
                  <a:srgbClr val="FFFFFF"/>
                </a:solidFill>
              </a:rPr>
              <a:t>6</a:t>
            </a:r>
          </a:p>
        </p:txBody>
      </p:sp>
      <p:sp>
        <p:nvSpPr>
          <p:cNvPr id="64" name="TextBox 63">
            <a:extLst>
              <a:ext uri="{FF2B5EF4-FFF2-40B4-BE49-F238E27FC236}">
                <a16:creationId xmlns="" xmlns:a16="http://schemas.microsoft.com/office/drawing/2014/main" id="{1056C6A0-84C1-4EB0-8194-5561AA1971B2}"/>
              </a:ext>
            </a:extLst>
          </p:cNvPr>
          <p:cNvSpPr txBox="1"/>
          <p:nvPr userDrawn="1"/>
        </p:nvSpPr>
        <p:spPr>
          <a:xfrm>
            <a:off x="5108621" y="4037881"/>
            <a:ext cx="2812145" cy="492422"/>
          </a:xfrm>
          <a:prstGeom prst="rect">
            <a:avLst/>
          </a:prstGeom>
          <a:noFill/>
        </p:spPr>
        <p:txBody>
          <a:bodyPr wrap="square" lIns="91420" tIns="45710" rIns="91420" bIns="45710" rtlCol="0">
            <a:spAutoFit/>
          </a:bodyPr>
          <a:lstStyle/>
          <a:p>
            <a:pPr defTabSz="457082"/>
            <a:r>
              <a:rPr lang="en-GB" sz="1400" dirty="0">
                <a:solidFill>
                  <a:srgbClr val="5A5A5A"/>
                </a:solidFill>
              </a:rPr>
              <a:t>R229 G114 B0</a:t>
            </a:r>
            <a:endParaRPr lang="en-GB" sz="1400" b="1" dirty="0">
              <a:solidFill>
                <a:srgbClr val="5A5A5A"/>
              </a:solidFill>
            </a:endParaRPr>
          </a:p>
          <a:p>
            <a:pPr defTabSz="457082"/>
            <a:r>
              <a:rPr lang="en-GB" sz="1200" b="1" dirty="0">
                <a:solidFill>
                  <a:srgbClr val="5A5A5A"/>
                </a:solidFill>
              </a:rPr>
              <a:t>(other e.g. competitor drugs)</a:t>
            </a:r>
          </a:p>
        </p:txBody>
      </p:sp>
      <p:sp>
        <p:nvSpPr>
          <p:cNvPr id="65" name="TextBox 64">
            <a:extLst>
              <a:ext uri="{FF2B5EF4-FFF2-40B4-BE49-F238E27FC236}">
                <a16:creationId xmlns="" xmlns:a16="http://schemas.microsoft.com/office/drawing/2014/main" id="{F1CA306C-DD6B-4334-B8B3-09AF04814753}"/>
              </a:ext>
            </a:extLst>
          </p:cNvPr>
          <p:cNvSpPr txBox="1"/>
          <p:nvPr userDrawn="1"/>
        </p:nvSpPr>
        <p:spPr>
          <a:xfrm>
            <a:off x="1695861" y="1083336"/>
            <a:ext cx="2199624" cy="492422"/>
          </a:xfrm>
          <a:prstGeom prst="rect">
            <a:avLst/>
          </a:prstGeom>
          <a:noFill/>
        </p:spPr>
        <p:txBody>
          <a:bodyPr wrap="square" lIns="91420" tIns="45710" rIns="91420" bIns="45710" rtlCol="0">
            <a:spAutoFit/>
          </a:bodyPr>
          <a:lstStyle/>
          <a:p>
            <a:pPr defTabSz="457082"/>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66" name="Straight Connector 65">
            <a:extLst>
              <a:ext uri="{FF2B5EF4-FFF2-40B4-BE49-F238E27FC236}">
                <a16:creationId xmlns="" xmlns:a16="http://schemas.microsoft.com/office/drawing/2014/main" id="{7D10BE48-AA00-4D78-8389-8BD046D0FF31}"/>
              </a:ext>
            </a:extLst>
          </p:cNvPr>
          <p:cNvCxnSpPr>
            <a:cxnSpLocks/>
          </p:cNvCxnSpPr>
          <p:nvPr userDrawn="1"/>
        </p:nvCxnSpPr>
        <p:spPr>
          <a:xfrm flipV="1">
            <a:off x="1687342" y="1134596"/>
            <a:ext cx="0" cy="1917601"/>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id="{DE1C7851-F7CF-45FB-915E-30CA8DFCAB38}"/>
              </a:ext>
            </a:extLst>
          </p:cNvPr>
          <p:cNvSpPr txBox="1"/>
          <p:nvPr userDrawn="1"/>
        </p:nvSpPr>
        <p:spPr>
          <a:xfrm>
            <a:off x="1868489" y="1842628"/>
            <a:ext cx="2199624" cy="492422"/>
          </a:xfrm>
          <a:prstGeom prst="rect">
            <a:avLst/>
          </a:prstGeom>
          <a:noFill/>
        </p:spPr>
        <p:txBody>
          <a:bodyPr wrap="square" lIns="91420" tIns="45710" rIns="91420" bIns="45710" rtlCol="0">
            <a:spAutoFit/>
          </a:bodyPr>
          <a:lstStyle/>
          <a:p>
            <a:pPr defTabSz="457082">
              <a:defRPr/>
            </a:pPr>
            <a:r>
              <a:rPr lang="en-GB" sz="1400" dirty="0">
                <a:solidFill>
                  <a:srgbClr val="5A5A5A"/>
                </a:solidFill>
              </a:rPr>
              <a:t>R156 G156 B156</a:t>
            </a:r>
            <a:endParaRPr lang="en-GB" sz="1400" b="1" dirty="0">
              <a:solidFill>
                <a:srgbClr val="5A5A5A"/>
              </a:solidFill>
            </a:endParaRPr>
          </a:p>
          <a:p>
            <a:pPr defTabSz="457082"/>
            <a:r>
              <a:rPr lang="en-GB" sz="1200" b="1" dirty="0">
                <a:solidFill>
                  <a:srgbClr val="5A5A5A"/>
                </a:solidFill>
              </a:rPr>
              <a:t>(footers, slide numbers)</a:t>
            </a:r>
          </a:p>
        </p:txBody>
      </p:sp>
      <p:cxnSp>
        <p:nvCxnSpPr>
          <p:cNvPr id="68" name="Straight Connector 67">
            <a:extLst>
              <a:ext uri="{FF2B5EF4-FFF2-40B4-BE49-F238E27FC236}">
                <a16:creationId xmlns="" xmlns:a16="http://schemas.microsoft.com/office/drawing/2014/main" id="{2D3B75B5-0C01-4D1B-8001-215151E4B30F}"/>
              </a:ext>
            </a:extLst>
          </p:cNvPr>
          <p:cNvCxnSpPr>
            <a:cxnSpLocks/>
          </p:cNvCxnSpPr>
          <p:nvPr userDrawn="1"/>
        </p:nvCxnSpPr>
        <p:spPr>
          <a:xfrm flipV="1">
            <a:off x="1851716" y="1882090"/>
            <a:ext cx="0" cy="1670276"/>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C0052B34-679D-4C4F-8DC3-9CBF36DA79A6}"/>
              </a:ext>
            </a:extLst>
          </p:cNvPr>
          <p:cNvCxnSpPr/>
          <p:nvPr userDrawn="1"/>
        </p:nvCxnSpPr>
        <p:spPr>
          <a:xfrm flipH="1">
            <a:off x="1689513" y="353982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70" name="Slide Number Placeholder 3">
            <a:extLst>
              <a:ext uri="{FF2B5EF4-FFF2-40B4-BE49-F238E27FC236}">
                <a16:creationId xmlns="" xmlns:a16="http://schemas.microsoft.com/office/drawing/2014/main" id="{418C1882-E983-40EB-90B5-778E43847028}"/>
              </a:ext>
            </a:extLst>
          </p:cNvPr>
          <p:cNvSpPr>
            <a:spLocks noGrp="1"/>
          </p:cNvSpPr>
          <p:nvPr>
            <p:ph type="sldNum" sz="quarter" idx="11"/>
          </p:nvPr>
        </p:nvSpPr>
        <p:spPr>
          <a:xfrm>
            <a:off x="8244408" y="4731990"/>
            <a:ext cx="442392" cy="273906"/>
          </a:xfrm>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Tree>
    <p:extLst>
      <p:ext uri="{BB962C8B-B14F-4D97-AF65-F5344CB8AC3E}">
        <p14:creationId xmlns="" xmlns:p14="http://schemas.microsoft.com/office/powerpoint/2010/main" val="61829757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0906635"/>
              </p:ext>
            </p:extLst>
          </p:nvPr>
        </p:nvGraphicFramePr>
        <p:xfrm>
          <a:off x="1591" y="1589"/>
          <a:ext cx="1587" cy="1587"/>
        </p:xfrm>
        <a:graphic>
          <a:graphicData uri="http://schemas.openxmlformats.org/presentationml/2006/ole">
            <p:oleObj spid="_x0000_s405571"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a:xfrm>
            <a:off x="7598240" y="4910710"/>
            <a:ext cx="605935" cy="153888"/>
          </a:xfrm>
          <a:prstGeom prst="rect">
            <a:avLst/>
          </a:prstGeom>
        </p:spPr>
        <p:txBody>
          <a:bodyPr/>
          <a:lstStyle/>
          <a:p>
            <a:fld id="{3A4F5901-183E-4A00-9284-9EF186007567}" type="datetime1">
              <a:rPr lang="en-GB" smtClean="0"/>
              <a:pPr/>
              <a:t>17/04/2019</a:t>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pPr/>
              <a:t>‹#›</a:t>
            </a:fld>
            <a:endParaRPr lang="en-GB" dirty="0"/>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044551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noProof="0" dirty="0"/>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41027126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196465492"/>
              </p:ext>
            </p:extLst>
          </p:nvPr>
        </p:nvGraphicFramePr>
        <p:xfrm>
          <a:off x="1591" y="1192"/>
          <a:ext cx="1587" cy="1190"/>
        </p:xfrm>
        <a:graphic>
          <a:graphicData uri="http://schemas.openxmlformats.org/presentationml/2006/ole">
            <p:oleObj spid="_x0000_s26009" name="think-cell Slide" r:id="rId3" imgW="360" imgH="360" progId="">
              <p:embed/>
            </p:oleObj>
          </a:graphicData>
        </a:graphic>
      </p:graphicFrame>
      <p:sp>
        <p:nvSpPr>
          <p:cNvPr id="2" name="Titel 1"/>
          <p:cNvSpPr>
            <a:spLocks noGrp="1"/>
          </p:cNvSpPr>
          <p:nvPr>
            <p:ph type="title"/>
          </p:nvPr>
        </p:nvSpPr>
        <p:spPr/>
        <p:txBody>
          <a:bodyPr/>
          <a:lstStyle/>
          <a:p>
            <a:r>
              <a:rPr lang="en-US" smtClean="0"/>
              <a:t>Click to edit Master title style</a:t>
            </a:r>
            <a:endParaRPr lang="de-DE"/>
          </a:p>
        </p:txBody>
      </p:sp>
      <p:sp>
        <p:nvSpPr>
          <p:cNvPr id="3" name="Datumsplatzhalter 2"/>
          <p:cNvSpPr>
            <a:spLocks noGrp="1"/>
          </p:cNvSpPr>
          <p:nvPr>
            <p:ph type="dt" sz="half" idx="10"/>
          </p:nvPr>
        </p:nvSpPr>
        <p:spPr>
          <a:xfrm>
            <a:off x="8793254" y="4798251"/>
            <a:ext cx="65" cy="215444"/>
          </a:xfrm>
          <a:prstGeom prst="rect">
            <a:avLst/>
          </a:prstGeom>
        </p:spPr>
        <p:txBody>
          <a:bodyPr/>
          <a:lstStyle>
            <a:lvl1pPr>
              <a:defRPr/>
            </a:lvl1pPr>
          </a:lstStyle>
          <a:p>
            <a:pPr eaLnBrk="0" fontAlgn="base" hangingPunct="0">
              <a:spcBef>
                <a:spcPct val="0"/>
              </a:spcBef>
              <a:spcAft>
                <a:spcPct val="0"/>
              </a:spcAft>
            </a:pPr>
            <a:endParaRPr lang="en-GB" sz="1400" dirty="0">
              <a:solidFill>
                <a:srgbClr val="000000"/>
              </a:solidFill>
            </a:endParaRPr>
          </a:p>
        </p:txBody>
      </p:sp>
      <p:sp>
        <p:nvSpPr>
          <p:cNvPr id="4" name="Fußzeilenplatzhalter 3"/>
          <p:cNvSpPr>
            <a:spLocks noGrp="1"/>
          </p:cNvSpPr>
          <p:nvPr>
            <p:ph type="ftr" sz="quarter" idx="11"/>
          </p:nvPr>
        </p:nvSpPr>
        <p:spPr/>
        <p:txBody>
          <a:bodyPr/>
          <a:lstStyle>
            <a:lvl1pPr marL="0" marR="0" indent="0" algn="l" defTabSz="913763" rtl="0" eaLnBrk="1" fontAlgn="base" latinLnBrk="0" hangingPunct="1">
              <a:lnSpc>
                <a:spcPct val="100000"/>
              </a:lnSpc>
              <a:spcBef>
                <a:spcPct val="0"/>
              </a:spcBef>
              <a:spcAft>
                <a:spcPct val="0"/>
              </a:spcAft>
              <a:buClrTx/>
              <a:buSzTx/>
              <a:buFontTx/>
              <a:buNone/>
              <a:tabLst/>
              <a:defRPr/>
            </a:lvl1pPr>
          </a:lstStyle>
          <a:p>
            <a:pPr>
              <a:defRPr/>
            </a:pPr>
            <a:r>
              <a:rPr lang="en-US" smtClean="0">
                <a:solidFill>
                  <a:srgbClr val="4B3232"/>
                </a:solidFill>
              </a:rPr>
              <a:t>HP Regions - 2016 Annual Discussion</a:t>
            </a:r>
            <a:endParaRPr lang="en-GB" dirty="0">
              <a:solidFill>
                <a:srgbClr val="4B3232"/>
              </a:solidFill>
            </a:endParaRPr>
          </a:p>
        </p:txBody>
      </p:sp>
      <p:sp>
        <p:nvSpPr>
          <p:cNvPr id="5" name="Foliennummernplatzhalter 4"/>
          <p:cNvSpPr>
            <a:spLocks noGrp="1"/>
          </p:cNvSpPr>
          <p:nvPr>
            <p:ph type="sldNum" sz="quarter" idx="12"/>
          </p:nvPr>
        </p:nvSpPr>
        <p:spPr/>
        <p:txBody>
          <a:bodyPr/>
          <a:lstStyle>
            <a:lvl1pPr>
              <a:defRPr/>
            </a:lvl1pPr>
          </a:lstStyle>
          <a:p>
            <a:fld id="{5672AB25-8A18-44B5-A165-3AAE1DBA8B8A}" type="slidenum">
              <a:rPr lang="en-GB">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4123576229"/>
      </p:ext>
    </p:extLst>
  </p:cSld>
  <p:clrMapOvr>
    <a:masterClrMapping/>
  </p:clrMapOvr>
  <p:transition spd="med">
    <p:wipe dir="r"/>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8" name="TextBox 7"/>
          <p:cNvSpPr txBox="1"/>
          <p:nvPr userDrawn="1"/>
        </p:nvSpPr>
        <p:spPr>
          <a:xfrm>
            <a:off x="1844677" y="4882916"/>
            <a:ext cx="5443538" cy="219415"/>
          </a:xfrm>
          <a:prstGeom prst="rect">
            <a:avLst/>
          </a:prstGeom>
          <a:noFill/>
        </p:spPr>
        <p:txBody>
          <a:bodyPr wrap="square" lIns="0" tIns="0" rIns="0" bIns="0" rtlCol="0">
            <a:noAutofit/>
          </a:bodyPr>
          <a:lstStyle/>
          <a:p>
            <a:pPr algn="ctr" defTabSz="457070"/>
            <a:r>
              <a:rPr lang="en-US" sz="900" dirty="0">
                <a:solidFill>
                  <a:srgbClr val="4B3232"/>
                </a:solidFill>
              </a:rPr>
              <a:t>Confidential. For Internal Use Only. Do Not Distribute.</a:t>
            </a:r>
          </a:p>
        </p:txBody>
      </p:sp>
      <p:sp>
        <p:nvSpPr>
          <p:cNvPr id="15" name="Subtitle 2"/>
          <p:cNvSpPr>
            <a:spLocks noGrp="1"/>
          </p:cNvSpPr>
          <p:nvPr>
            <p:ph type="subTitle" idx="1"/>
          </p:nvPr>
        </p:nvSpPr>
        <p:spPr>
          <a:xfrm>
            <a:off x="422287"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947" algn="l"/>
              </a:tabLst>
              <a:defRPr sz="1600" baseline="0">
                <a:solidFill>
                  <a:schemeClr val="tx2"/>
                </a:solidFill>
              </a:defRPr>
            </a:lvl1pPr>
            <a:lvl2pPr marL="457070" indent="0" algn="ctr">
              <a:buNone/>
              <a:defRPr>
                <a:solidFill>
                  <a:schemeClr val="tx1">
                    <a:tint val="75000"/>
                  </a:schemeClr>
                </a:solidFill>
              </a:defRPr>
            </a:lvl2pPr>
            <a:lvl3pPr marL="914153" indent="0" algn="ctr">
              <a:buNone/>
              <a:defRPr>
                <a:solidFill>
                  <a:schemeClr val="tx1">
                    <a:tint val="75000"/>
                  </a:schemeClr>
                </a:solidFill>
              </a:defRPr>
            </a:lvl3pPr>
            <a:lvl4pPr marL="1371226" indent="0" algn="ctr">
              <a:buNone/>
              <a:defRPr>
                <a:solidFill>
                  <a:schemeClr val="tx1">
                    <a:tint val="75000"/>
                  </a:schemeClr>
                </a:solidFill>
              </a:defRPr>
            </a:lvl4pPr>
            <a:lvl5pPr marL="1828304" indent="0" algn="ctr">
              <a:buNone/>
              <a:defRPr>
                <a:solidFill>
                  <a:schemeClr val="tx1">
                    <a:tint val="75000"/>
                  </a:schemeClr>
                </a:solidFill>
              </a:defRPr>
            </a:lvl5pPr>
            <a:lvl6pPr marL="2285373" indent="0" algn="ctr">
              <a:buNone/>
              <a:defRPr>
                <a:solidFill>
                  <a:schemeClr val="tx1">
                    <a:tint val="75000"/>
                  </a:schemeClr>
                </a:solidFill>
              </a:defRPr>
            </a:lvl6pPr>
            <a:lvl7pPr marL="2742443"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119595161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44677" y="4960144"/>
            <a:ext cx="5443538" cy="183356"/>
          </a:xfrm>
          <a:prstGeom prst="rect">
            <a:avLst/>
          </a:prstGeom>
          <a:noFill/>
        </p:spPr>
        <p:txBody>
          <a:bodyPr wrap="square" lIns="0" tIns="0" rIns="0" bIns="0" rtlCol="0" anchor="ctr">
            <a:noAutofit/>
          </a:bodyPr>
          <a:lstStyle/>
          <a:p>
            <a:pPr algn="ctr" defTabSz="457070"/>
            <a:r>
              <a:rPr lang="en-US" sz="900" dirty="0">
                <a:solidFill>
                  <a:srgbClr val="4B3232"/>
                </a:solidFill>
              </a:rPr>
              <a:t>Confidential. For Internal Use Only. Do Not Distribute.</a:t>
            </a:r>
          </a:p>
        </p:txBody>
      </p:sp>
      <p:sp>
        <p:nvSpPr>
          <p:cNvPr id="7" name="Title 15"/>
          <p:cNvSpPr>
            <a:spLocks noGrp="1"/>
          </p:cNvSpPr>
          <p:nvPr>
            <p:ph type="title"/>
          </p:nvPr>
        </p:nvSpPr>
        <p:spPr>
          <a:xfrm>
            <a:off x="422276" y="305520"/>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347454996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a:t>First level bullet is Arial Regular 18 pts in brown (Text 2)</a:t>
            </a:r>
          </a:p>
          <a:p>
            <a:pPr lvl="1"/>
            <a:r>
              <a:rPr lang="en-US" dirty="0"/>
              <a:t>Second level bullet is Arial Regular 16 pts in brown (Text 2)</a:t>
            </a:r>
          </a:p>
          <a:p>
            <a:pPr lvl="2"/>
            <a:r>
              <a:rPr lang="en-US" dirty="0"/>
              <a:t>Third level bullet is Arial Regular 16 pts in brown (Text 2)</a:t>
            </a:r>
          </a:p>
          <a:p>
            <a:pPr lvl="3"/>
            <a:r>
              <a:rPr lang="en-US" dirty="0"/>
              <a:t>Fourth level bullet is Arial Regular 14 pts in brown (Text 2)</a:t>
            </a:r>
          </a:p>
          <a:p>
            <a:pPr lvl="4"/>
            <a:r>
              <a:rPr lang="en-US" dirty="0"/>
              <a:t>Fifth level bullet is Arial Regular 14 pts in brown (Text 2)</a:t>
            </a:r>
          </a:p>
        </p:txBody>
      </p:sp>
    </p:spTree>
    <p:extLst>
      <p:ext uri="{BB962C8B-B14F-4D97-AF65-F5344CB8AC3E}">
        <p14:creationId xmlns="" xmlns:p14="http://schemas.microsoft.com/office/powerpoint/2010/main" val="128956925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
        <p:nvSpPr>
          <p:cNvPr id="7" name="Text Placeholder 2"/>
          <p:cNvSpPr>
            <a:spLocks noGrp="1"/>
          </p:cNvSpPr>
          <p:nvPr>
            <p:ph type="body" idx="1"/>
          </p:nvPr>
        </p:nvSpPr>
        <p:spPr>
          <a:xfrm>
            <a:off x="422285"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endParaRPr lang="en-US" dirty="0"/>
          </a:p>
        </p:txBody>
      </p:sp>
    </p:spTree>
    <p:extLst>
      <p:ext uri="{BB962C8B-B14F-4D97-AF65-F5344CB8AC3E}">
        <p14:creationId xmlns="" xmlns:p14="http://schemas.microsoft.com/office/powerpoint/2010/main" val="155128209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321220302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
        <p:nvSpPr>
          <p:cNvPr id="7" name="Text Placeholder 2"/>
          <p:cNvSpPr>
            <a:spLocks noGrp="1"/>
          </p:cNvSpPr>
          <p:nvPr>
            <p:ph type="body" idx="1"/>
          </p:nvPr>
        </p:nvSpPr>
        <p:spPr>
          <a:xfrm>
            <a:off x="422285"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endParaRPr lang="en-US" dirty="0"/>
          </a:p>
        </p:txBody>
      </p:sp>
    </p:spTree>
    <p:extLst>
      <p:ext uri="{BB962C8B-B14F-4D97-AF65-F5344CB8AC3E}">
        <p14:creationId xmlns="" xmlns:p14="http://schemas.microsoft.com/office/powerpoint/2010/main" val="75899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20"/>
            <a:ext cx="8460000" cy="2049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5" hasCustomPrompt="1"/>
          </p:nvPr>
        </p:nvSpPr>
        <p:spPr>
          <a:xfrm>
            <a:off x="422286" y="3363857"/>
            <a:ext cx="8460001" cy="976387"/>
          </a:xfrm>
          <a:prstGeom prst="rect">
            <a:avLst/>
          </a:prstGeom>
        </p:spPr>
        <p:txBody>
          <a:bodyPr lIns="0" rIns="0" anchor="t">
            <a:noAutofit/>
          </a:bodyPr>
          <a:lstStyle>
            <a:lvl1pPr marL="269933" indent="-269933">
              <a:spcAft>
                <a:spcPts val="500"/>
              </a:spcAft>
              <a:buClr>
                <a:schemeClr val="accent1"/>
              </a:buClr>
              <a:buFont typeface="Arial"/>
              <a:buChar char="•"/>
              <a:defRPr sz="1400" b="1">
                <a:solidFill>
                  <a:srgbClr val="008C7D"/>
                </a:solidFill>
              </a:defRPr>
            </a:lvl1pPr>
            <a:lvl2pPr marL="539852" indent="-269933">
              <a:spcAft>
                <a:spcPts val="500"/>
              </a:spcAft>
              <a:defRPr sz="1100"/>
            </a:lvl2pPr>
            <a:lvl3pPr marL="809780" indent="-269933">
              <a:spcAft>
                <a:spcPts val="500"/>
              </a:spcAft>
              <a:buClr>
                <a:schemeClr val="tx2"/>
              </a:buClr>
              <a:defRPr sz="1100"/>
            </a:lvl3pPr>
            <a:lvl4pPr marL="1079703" indent="-269933">
              <a:spcAft>
                <a:spcPts val="500"/>
              </a:spcAft>
              <a:defRPr sz="1100"/>
            </a:lvl4pPr>
          </a:lstStyle>
          <a:p>
            <a:r>
              <a:rPr lang="en-US" dirty="0"/>
              <a:t>Data:</a:t>
            </a:r>
          </a:p>
          <a:p>
            <a:pPr lvl="1"/>
            <a:r>
              <a:rPr lang="en-US" dirty="0"/>
              <a:t>Two</a:t>
            </a:r>
          </a:p>
          <a:p>
            <a:pPr lvl="2"/>
            <a:r>
              <a:rPr lang="en-US" dirty="0"/>
              <a:t>Three</a:t>
            </a:r>
          </a:p>
          <a:p>
            <a:pPr lvl="3"/>
            <a:r>
              <a:rPr lang="en-US" dirty="0"/>
              <a:t>Four</a:t>
            </a:r>
          </a:p>
        </p:txBody>
      </p:sp>
      <p:sp>
        <p:nvSpPr>
          <p:cNvPr id="3" name="Footer Placeholder 2"/>
          <p:cNvSpPr>
            <a:spLocks noGrp="1"/>
          </p:cNvSpPr>
          <p:nvPr>
            <p:ph type="ftr" sz="quarter" idx="16"/>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323425835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94" y="1242019"/>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6812" y="1242003"/>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364301283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endParaRPr lang="en-US" dirty="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6025"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7070" indent="0">
              <a:buNone/>
              <a:defRPr sz="2000" b="1"/>
            </a:lvl2pPr>
            <a:lvl3pPr marL="914153" indent="0">
              <a:buNone/>
              <a:defRPr sz="1800" b="1"/>
            </a:lvl3pPr>
            <a:lvl4pPr marL="1371226" indent="0">
              <a:buNone/>
              <a:defRPr sz="1600" b="1"/>
            </a:lvl4pPr>
            <a:lvl5pPr marL="1828304" indent="0">
              <a:buNone/>
              <a:defRPr sz="1600" b="1"/>
            </a:lvl5pPr>
            <a:lvl6pPr marL="2285373" indent="0">
              <a:buNone/>
              <a:defRPr sz="1600" b="1"/>
            </a:lvl6pPr>
            <a:lvl7pPr marL="2742443" indent="0">
              <a:buNone/>
              <a:defRPr sz="1600" b="1"/>
            </a:lvl7pPr>
            <a:lvl8pPr marL="3199520" indent="0">
              <a:buNone/>
              <a:defRPr sz="1600" b="1"/>
            </a:lvl8pPr>
            <a:lvl9pPr marL="3656594" indent="0">
              <a:buNone/>
              <a:defRPr sz="1600" b="1"/>
            </a:lvl9pPr>
          </a:lstStyle>
          <a:p>
            <a:pPr lvl="0"/>
            <a:endParaRPr lang="en-US" dirty="0"/>
          </a:p>
        </p:txBody>
      </p:sp>
      <p:sp>
        <p:nvSpPr>
          <p:cNvPr id="6" name="Content Placeholder 5"/>
          <p:cNvSpPr>
            <a:spLocks noGrp="1"/>
          </p:cNvSpPr>
          <p:nvPr>
            <p:ph sz="quarter" idx="4"/>
          </p:nvPr>
        </p:nvSpPr>
        <p:spPr>
          <a:xfrm>
            <a:off x="4806025"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7" name="Footer Placeholder 6"/>
          <p:cNvSpPr>
            <a:spLocks noGrp="1"/>
          </p:cNvSpPr>
          <p:nvPr>
            <p:ph type="ftr" sz="quarter" idx="13"/>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261606268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8" tIns="45709" rIns="91418" bIns="45709" rtlCol="0" anchor="ctr"/>
          <a:lstStyle/>
          <a:p>
            <a:pPr algn="ctr" defTabSz="457070"/>
            <a:endParaRPr lang="en-GB" dirty="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3" name="Footer Placeholder 2"/>
          <p:cNvSpPr>
            <a:spLocks noGrp="1"/>
          </p:cNvSpPr>
          <p:nvPr>
            <p:ph type="ftr" sz="quarter" idx="13"/>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1254530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35965112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5" tIns="71985" rIns="71985" bIns="71985" rtlCol="0" anchor="ctr"/>
          <a:lstStyle/>
          <a:p>
            <a:pPr algn="ctr" defTabSz="457070"/>
            <a:endParaRPr lang="en-GB" sz="1400" dirty="0">
              <a:solidFill>
                <a:srgbClr val="000000"/>
              </a:solidFill>
              <a:latin typeface="BISansOpti"/>
            </a:endParaRPr>
          </a:p>
        </p:txBody>
      </p:sp>
      <p:sp>
        <p:nvSpPr>
          <p:cNvPr id="3" name="Inhaltsplatzhalter 2"/>
          <p:cNvSpPr>
            <a:spLocks noGrp="1"/>
          </p:cNvSpPr>
          <p:nvPr>
            <p:ph idx="1" hasCustomPrompt="1"/>
          </p:nvPr>
        </p:nvSpPr>
        <p:spPr/>
        <p:txBody>
          <a:bodyPr/>
          <a:lstStyle>
            <a:lvl1pPr>
              <a:defRPr>
                <a:solidFill>
                  <a:srgbClr val="000000"/>
                </a:solidFill>
              </a:defRPr>
            </a:lvl1pPr>
          </a:lstStyle>
          <a:p>
            <a:pPr lvl="0"/>
            <a:r>
              <a:rPr lang="en-GB" noProof="0" dirty="0"/>
              <a:t>Click to add text</a:t>
            </a: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Datumsplatzhalter 5"/>
          <p:cNvSpPr>
            <a:spLocks noGrp="1"/>
          </p:cNvSpPr>
          <p:nvPr>
            <p:ph type="dt" sz="half" idx="10"/>
          </p:nvPr>
        </p:nvSpPr>
        <p:spPr>
          <a:xfrm>
            <a:off x="7729625" y="4910708"/>
            <a:ext cx="474489" cy="153888"/>
          </a:xfrm>
          <a:prstGeom prst="rect">
            <a:avLst/>
          </a:prstGeom>
        </p:spPr>
        <p:txBody>
          <a:bodyPr lIns="91420" tIns="45710" rIns="91420" bIns="45710"/>
          <a:lstStyle/>
          <a:p>
            <a:pPr defTabSz="457070"/>
            <a:fld id="{1C661359-A780-4E12-A6C3-DC4E2163D090}" type="datetime1">
              <a:rPr lang="en-GB" smtClean="0">
                <a:solidFill>
                  <a:srgbClr val="000000"/>
                </a:solidFill>
              </a:rPr>
              <a:pPr defTabSz="457070"/>
              <a:t>17/04/2019</a:t>
            </a:fld>
            <a:endParaRPr lang="en-GB" dirty="0">
              <a:solidFill>
                <a:srgbClr val="000000"/>
              </a:solidFill>
            </a:endParaRPr>
          </a:p>
        </p:txBody>
      </p:sp>
      <p:sp>
        <p:nvSpPr>
          <p:cNvPr id="7" name="Fußzeilenplatzhalter 6"/>
          <p:cNvSpPr>
            <a:spLocks noGrp="1"/>
          </p:cNvSpPr>
          <p:nvPr>
            <p:ph type="ftr" sz="quarter" idx="11"/>
          </p:nvPr>
        </p:nvSpPr>
        <p:spPr/>
        <p:txBody>
          <a:bodyPr/>
          <a:lstStyle/>
          <a:p>
            <a:r>
              <a:rPr lang="en-GB" dirty="0">
                <a:solidFill>
                  <a:srgbClr val="4B3232"/>
                </a:solidFill>
              </a:rPr>
              <a:t>Presentation title, date, author</a:t>
            </a: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srgbClr val="4B3232"/>
                </a:solidFill>
              </a:rPr>
              <a:pPr/>
              <a:t>‹#›</a:t>
            </a:fld>
            <a:endParaRPr lang="en-GB" dirty="0">
              <a:solidFill>
                <a:srgbClr val="4B3232"/>
              </a:solidFill>
            </a:endParaRPr>
          </a:p>
        </p:txBody>
      </p:sp>
      <p:sp>
        <p:nvSpPr>
          <p:cNvPr id="14" name="Titel 7"/>
          <p:cNvSpPr>
            <a:spLocks noGrp="1"/>
          </p:cNvSpPr>
          <p:nvPr>
            <p:ph type="title" hasCustomPrompt="1"/>
          </p:nvPr>
        </p:nvSpPr>
        <p:spPr>
          <a:xfrm>
            <a:off x="367575" y="290572"/>
            <a:ext cx="8408850" cy="369332"/>
          </a:xfrm>
        </p:spPr>
        <p:txBody>
          <a:bodyPr/>
          <a:lstStyle/>
          <a:p>
            <a:r>
              <a:rPr lang="en-GB" noProof="0" dirty="0"/>
              <a:t>Click to add headline</a:t>
            </a:r>
          </a:p>
        </p:txBody>
      </p:sp>
      <p:pic>
        <p:nvPicPr>
          <p:cNvPr id="15"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13474714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25"/>
            <a:ext cx="459414" cy="142876"/>
          </a:xfrm>
        </p:spPr>
        <p:txBody>
          <a:bodyPr/>
          <a:lstStyle/>
          <a:p>
            <a:fld id="{484D2058-D877-4FF6-A756-E21DCC018A1D}" type="slidenum">
              <a:rPr lang="en-GB" smtClean="0">
                <a:solidFill>
                  <a:prstClr val="black">
                    <a:tint val="75000"/>
                  </a:prstClr>
                </a:solidFill>
              </a:rPr>
              <a:pPr/>
              <a:t>‹#›</a:t>
            </a:fld>
            <a:endParaRPr lang="en-GB" dirty="0">
              <a:solidFill>
                <a:prstClr val="black">
                  <a:tint val="75000"/>
                </a:prstClr>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803"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086" y="4536001"/>
            <a:ext cx="6580733" cy="184644"/>
          </a:xfrm>
        </p:spPr>
        <p:txBody>
          <a:bodyPr anchor="t">
            <a:spAutoFit/>
          </a:bodyPr>
          <a:lstStyle>
            <a:lvl1pPr marL="0" indent="0">
              <a:spcBef>
                <a:spcPts val="0"/>
              </a:spcBef>
              <a:spcAft>
                <a:spcPts val="0"/>
              </a:spcAft>
              <a:buFont typeface="+mj-lt"/>
              <a:buNone/>
              <a:defRPr sz="600"/>
            </a:lvl1pPr>
            <a:lvl2pPr marL="342803" indent="0">
              <a:buNone/>
              <a:defRPr/>
            </a:lvl2pPr>
          </a:lstStyle>
          <a:p>
            <a:pPr lvl="0"/>
            <a:r>
              <a:rPr lang="fr-FR"/>
              <a:t>Modifier les styles du texte du masque</a:t>
            </a:r>
          </a:p>
        </p:txBody>
      </p:sp>
    </p:spTree>
    <p:extLst>
      <p:ext uri="{BB962C8B-B14F-4D97-AF65-F5344CB8AC3E}">
        <p14:creationId xmlns="" xmlns:p14="http://schemas.microsoft.com/office/powerpoint/2010/main" val="391646791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4046865574"/>
      </p:ext>
    </p:extLst>
  </p:cSld>
  <p:clrMapOvr>
    <a:masterClrMapping/>
  </p:clrMapOvr>
  <p:extLst mod="1">
    <p:ext uri="{DCECCB84-F9BA-43D5-87BE-67443E8EF086}">
      <p15:sldGuideLst xmlns="" xmlns:p15="http://schemas.microsoft.com/office/powerpoint/2012/main"/>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560213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5050157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0128496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283023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835402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42639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061341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77" y="4590299"/>
            <a:ext cx="1259701" cy="286200"/>
          </a:xfrm>
          <a:prstGeom prst="rect">
            <a:avLst/>
          </a:prstGeom>
        </p:spPr>
      </p:pic>
    </p:spTree>
    <p:extLst>
      <p:ext uri="{BB962C8B-B14F-4D97-AF65-F5344CB8AC3E}">
        <p14:creationId xmlns="" xmlns:p14="http://schemas.microsoft.com/office/powerpoint/2010/main" val="430230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00332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875104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14374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5214777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2530466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50288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782080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002248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3655549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513945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42082766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3067760121"/>
              </p:ext>
            </p:extLst>
          </p:nvPr>
        </p:nvGraphicFramePr>
        <p:xfrm>
          <a:off x="1589" y="1192"/>
          <a:ext cx="1587" cy="1190"/>
        </p:xfrm>
        <a:graphic>
          <a:graphicData uri="http://schemas.openxmlformats.org/presentationml/2006/ole">
            <p:oleObj spid="_x0000_s352382"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1821820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272911566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3526756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789866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539566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40487731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1091252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2689329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3307615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505162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3875680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7927274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544389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654782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90046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51295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87959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93779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2958461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691025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1758514623"/>
              </p:ext>
            </p:extLst>
          </p:nvPr>
        </p:nvGraphicFramePr>
        <p:xfrm>
          <a:off x="1589" y="1192"/>
          <a:ext cx="1587" cy="1190"/>
        </p:xfrm>
        <a:graphic>
          <a:graphicData uri="http://schemas.openxmlformats.org/presentationml/2006/ole">
            <p:oleObj spid="_x0000_s354430"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21609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590299"/>
            <a:ext cx="1259701" cy="286200"/>
          </a:xfrm>
          <a:prstGeom prst="rect">
            <a:avLst/>
          </a:prstGeom>
        </p:spPr>
      </p:pic>
    </p:spTree>
    <p:extLst>
      <p:ext uri="{BB962C8B-B14F-4D97-AF65-F5344CB8AC3E}">
        <p14:creationId xmlns="" xmlns:p14="http://schemas.microsoft.com/office/powerpoint/2010/main" val="88287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180945364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179582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13521111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40038625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1091132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3426474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547523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960923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447736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600851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787234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70822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45305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241987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16923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22387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24609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2678853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40448691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2912651351"/>
              </p:ext>
            </p:extLst>
          </p:nvPr>
        </p:nvGraphicFramePr>
        <p:xfrm>
          <a:off x="1589" y="1192"/>
          <a:ext cx="1587" cy="1190"/>
        </p:xfrm>
        <a:graphic>
          <a:graphicData uri="http://schemas.openxmlformats.org/presentationml/2006/ole">
            <p:oleObj spid="_x0000_s356478"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563512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78543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5653132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555944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116040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3000157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982361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4120154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999684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42273194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3760419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7811974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6338938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1291794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171218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60629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38590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63467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27540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41749952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32240437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2352791890"/>
              </p:ext>
            </p:extLst>
          </p:nvPr>
        </p:nvGraphicFramePr>
        <p:xfrm>
          <a:off x="1589" y="1192"/>
          <a:ext cx="1587" cy="1190"/>
        </p:xfrm>
        <a:graphic>
          <a:graphicData uri="http://schemas.openxmlformats.org/presentationml/2006/ole">
            <p:oleObj spid="_x0000_s358526"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813433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1607834134"/>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4001037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519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535769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3138682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913544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4439808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3474084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7801158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846190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7859949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609567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400375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996873501"/>
              </p:ext>
            </p:extLst>
          </p:nvPr>
        </p:nvGraphicFramePr>
        <p:xfrm>
          <a:off x="1591" y="1589"/>
          <a:ext cx="1587" cy="1587"/>
        </p:xfrm>
        <a:graphic>
          <a:graphicData uri="http://schemas.openxmlformats.org/presentationml/2006/ole">
            <p:oleObj spid="_x0000_s10666"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pic>
        <p:nvPicPr>
          <p:cNvPr id="7" name="Grafik 6"/>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pPr/>
              <a:t>17/04/2019</a:t>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pPr/>
              <a:t>‹#›</a:t>
            </a:fld>
            <a:endParaRPr lang="en-GB" dirty="0"/>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629828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84515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928591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063678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507260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97464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333137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448293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2839604073"/>
              </p:ext>
            </p:extLst>
          </p:nvPr>
        </p:nvGraphicFramePr>
        <p:xfrm>
          <a:off x="1589" y="1192"/>
          <a:ext cx="1587" cy="1190"/>
        </p:xfrm>
        <a:graphic>
          <a:graphicData uri="http://schemas.openxmlformats.org/presentationml/2006/ole">
            <p:oleObj spid="_x0000_s360574"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9628410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324649377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2425362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1482583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13414648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650280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431952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1253819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94050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705976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3705005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908532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27897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7038575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8181304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395665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22808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93591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73381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2774007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681619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4102909110"/>
              </p:ext>
            </p:extLst>
          </p:nvPr>
        </p:nvGraphicFramePr>
        <p:xfrm>
          <a:off x="1589" y="1192"/>
          <a:ext cx="1587" cy="1190"/>
        </p:xfrm>
        <a:graphic>
          <a:graphicData uri="http://schemas.openxmlformats.org/presentationml/2006/ole">
            <p:oleObj spid="_x0000_s362622"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9880696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397842175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95"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95"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1680802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6"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39" y="4590299"/>
            <a:ext cx="1259701" cy="286200"/>
          </a:xfrm>
          <a:prstGeom prst="rect">
            <a:avLst/>
          </a:prstGeom>
        </p:spPr>
      </p:pic>
    </p:spTree>
    <p:extLst>
      <p:ext uri="{BB962C8B-B14F-4D97-AF65-F5344CB8AC3E}">
        <p14:creationId xmlns="" xmlns:p14="http://schemas.microsoft.com/office/powerpoint/2010/main" val="568115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346520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198832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20028318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24" y="4590299"/>
            <a:ext cx="1259701" cy="286200"/>
          </a:xfrm>
          <a:prstGeom prst="rect">
            <a:avLst/>
          </a:prstGeom>
        </p:spPr>
      </p:pic>
    </p:spTree>
    <p:extLst>
      <p:ext uri="{BB962C8B-B14F-4D97-AF65-F5344CB8AC3E}">
        <p14:creationId xmlns="" xmlns:p14="http://schemas.microsoft.com/office/powerpoint/2010/main" val="3339017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140557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10765968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044947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2671858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756915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37644883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41453299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2" tIns="71982" rIns="71982" bIns="71982" rtlCol="0" anchor="ctr"/>
          <a:lstStyle/>
          <a:p>
            <a:pPr algn="ctr" defTabSz="914130"/>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73038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925150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006243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214931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7" y="1200151"/>
            <a:ext cx="5616001" cy="3394472"/>
          </a:xfrm>
        </p:spPr>
        <p:txBody>
          <a:bodyPr/>
          <a:lstStyle>
            <a:lvl1pPr marL="0" indent="0">
              <a:spcBef>
                <a:spcPts val="600"/>
              </a:spcBef>
              <a:buNone/>
              <a:defRPr/>
            </a:lvl1pPr>
            <a:lvl2pPr marL="182509" indent="-182509">
              <a:spcBef>
                <a:spcPts val="600"/>
              </a:spcBef>
              <a:buFont typeface="BISans" panose="02000503040000020004" pitchFamily="2" charset="0"/>
              <a:buChar char="•"/>
              <a:defRPr/>
            </a:lvl2pPr>
            <a:lvl3pPr marL="358667" indent="-176159">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41674776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8"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42434864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 xmlns:p14="http://schemas.microsoft.com/office/powerpoint/2010/main" val="2027932841"/>
              </p:ext>
            </p:extLst>
          </p:nvPr>
        </p:nvGraphicFramePr>
        <p:xfrm>
          <a:off x="1589" y="1192"/>
          <a:ext cx="1587" cy="1190"/>
        </p:xfrm>
        <a:graphic>
          <a:graphicData uri="http://schemas.openxmlformats.org/presentationml/2006/ole">
            <p:oleObj spid="_x0000_s364670" name="think-cell Slide" r:id="rId3" imgW="360" imgH="360" progId="">
              <p:embed/>
            </p:oleObj>
          </a:graphicData>
        </a:graphic>
      </p:graphicFrame>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7012900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rPr>
              <a:pPr/>
              <a:t>17/04/2019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251536" y="4816774"/>
            <a:ext cx="6842125" cy="153888"/>
          </a:xfrm>
        </p:spPr>
        <p:txBody>
          <a:bodyPr anchor="b">
            <a:spAutoFit/>
          </a:bodyPr>
          <a:lstStyle>
            <a:lvl1pPr marL="0" indent="0">
              <a:buNone/>
              <a:defRPr sz="1000"/>
            </a:lvl1pPr>
            <a:lvl2pPr marL="457058" indent="0">
              <a:buNone/>
              <a:defRPr sz="1100"/>
            </a:lvl2pPr>
            <a:lvl3pPr marL="914130" indent="0">
              <a:buNone/>
              <a:defRPr sz="1100"/>
            </a:lvl3pPr>
            <a:lvl4pPr marL="1371192" indent="0">
              <a:buNone/>
              <a:defRPr sz="1000"/>
            </a:lvl4pPr>
            <a:lvl5pPr marL="1828259" indent="0">
              <a:buNone/>
              <a:defRPr sz="1000"/>
            </a:lvl5pPr>
          </a:lstStyle>
          <a:p>
            <a:pPr lvl="0"/>
            <a:r>
              <a:rPr lang="en-US" dirty="0" smtClean="0"/>
              <a:t>Click to edit Master text styles</a:t>
            </a:r>
            <a:endParaRPr lang="en-GB" dirty="0"/>
          </a:p>
        </p:txBody>
      </p:sp>
    </p:spTree>
    <p:extLst>
      <p:ext uri="{BB962C8B-B14F-4D97-AF65-F5344CB8AC3E}">
        <p14:creationId xmlns="" xmlns:p14="http://schemas.microsoft.com/office/powerpoint/2010/main" val="355981155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Cov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16973"/>
            <a:ext cx="6688138" cy="646331"/>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3" name="Footer Placeholder 2"/>
          <p:cNvSpPr>
            <a:spLocks noGrp="1"/>
          </p:cNvSpPr>
          <p:nvPr>
            <p:ph type="ftr" sz="quarter" idx="10"/>
          </p:nvPr>
        </p:nvSpPr>
        <p:spPr>
          <a:xfrm>
            <a:off x="574740" y="3741009"/>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pic>
        <p:nvPicPr>
          <p:cNvPr id="5" name="Picture 4"/>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7445458" y="1213078"/>
            <a:ext cx="1463210" cy="451286"/>
          </a:xfrm>
          <a:prstGeom prst="rect">
            <a:avLst/>
          </a:prstGeom>
        </p:spPr>
      </p:pic>
    </p:spTree>
    <p:extLst>
      <p:ext uri="{BB962C8B-B14F-4D97-AF65-F5344CB8AC3E}">
        <p14:creationId xmlns="" xmlns:p14="http://schemas.microsoft.com/office/powerpoint/2010/main" val="2978042125"/>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Cover no logo">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16973"/>
            <a:ext cx="6688138" cy="646331"/>
          </a:xfrm>
        </p:spPr>
        <p:txBody>
          <a:bodyPr>
            <a:spAutoFit/>
          </a:bodyPr>
          <a:lstStyle>
            <a:lvl1pPr algn="l">
              <a:lnSpc>
                <a:spcPct val="100000"/>
              </a:lnSpc>
              <a:defRPr sz="2100" b="0" i="0" spc="0" baseline="0">
                <a:solidFill>
                  <a:schemeClr val="bg2"/>
                </a:solidFill>
              </a:defRPr>
            </a:lvl1pPr>
          </a:lstStyle>
          <a:p>
            <a:r>
              <a:rPr lang="en-US" dirty="0" smtClean="0"/>
              <a:t>Presentation Title Goes Here in Arial Regular 28pts, Title Case</a:t>
            </a:r>
            <a:endParaRPr lang="en-US" dirty="0"/>
          </a:p>
        </p:txBody>
      </p:sp>
      <p:sp>
        <p:nvSpPr>
          <p:cNvPr id="13" name="TextBox 12"/>
          <p:cNvSpPr txBox="1"/>
          <p:nvPr userDrawn="1"/>
        </p:nvSpPr>
        <p:spPr>
          <a:xfrm>
            <a:off x="1844677" y="4882913"/>
            <a:ext cx="5443538" cy="219415"/>
          </a:xfrm>
          <a:prstGeom prst="rect">
            <a:avLst/>
          </a:prstGeom>
          <a:noFill/>
        </p:spPr>
        <p:txBody>
          <a:bodyPr wrap="square" lIns="0" tIns="0" rIns="0" bIns="0" rtlCol="0">
            <a:noAutofit/>
          </a:bodyPr>
          <a:lstStyle/>
          <a:p>
            <a:pPr algn="ctr" defTabSz="342821"/>
            <a:r>
              <a:rPr lang="en-US" sz="500" dirty="0" smtClean="0">
                <a:solidFill>
                  <a:srgbClr val="4B3232"/>
                </a:solidFill>
              </a:rPr>
              <a:t>FOR INTERNAL USE ONLY, DO NOT DETAIL OR DISTRIBUTE</a:t>
            </a:r>
            <a:endParaRPr lang="en-US" sz="500" dirty="0">
              <a:solidFill>
                <a:srgbClr val="4B3232"/>
              </a:solidFill>
            </a:endParaRPr>
          </a:p>
        </p:txBody>
      </p:sp>
      <p:sp>
        <p:nvSpPr>
          <p:cNvPr id="3" name="Footer Placeholder 2"/>
          <p:cNvSpPr>
            <a:spLocks noGrp="1"/>
          </p:cNvSpPr>
          <p:nvPr>
            <p:ph type="ftr" sz="quarter" idx="10"/>
          </p:nvPr>
        </p:nvSpPr>
        <p:spPr>
          <a:xfrm>
            <a:off x="574740" y="3741009"/>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1072052754"/>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1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2502960102"/>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2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314792929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43948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252120102"/>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userDrawn="1">
  <p:cSld name="3_Divider - Jardiance">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chemeClr val="bg2"/>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4113016166"/>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Divider no Logo">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52450" y="2705102"/>
            <a:ext cx="6688138" cy="830997"/>
          </a:xfrm>
        </p:spPr>
        <p:txBody>
          <a:bodyPr>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999958748"/>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2_Content 1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0" y="4686696"/>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
        <p:nvSpPr>
          <p:cNvPr id="6"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15203817"/>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3_Content 1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0" y="4686696"/>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
        <p:nvSpPr>
          <p:cNvPr id="9"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1281315777"/>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1_Content 1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7" name="Footer Placeholder 2"/>
          <p:cNvSpPr>
            <a:spLocks noGrp="1"/>
          </p:cNvSpPr>
          <p:nvPr>
            <p:ph type="ftr" sz="quarter" idx="10"/>
          </p:nvPr>
        </p:nvSpPr>
        <p:spPr>
          <a:xfrm>
            <a:off x="574740" y="4686696"/>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
        <p:nvSpPr>
          <p:cNvPr id="8" name="Title 1"/>
          <p:cNvSpPr>
            <a:spLocks noGrp="1"/>
          </p:cNvSpPr>
          <p:nvPr>
            <p:ph type="ctrTitle" hasCustomPrompt="1"/>
          </p:nvPr>
        </p:nvSpPr>
        <p:spPr>
          <a:xfrm>
            <a:off x="552450" y="3819542"/>
            <a:ext cx="4154632" cy="830997"/>
          </a:xfrm>
        </p:spPr>
        <p:txBody>
          <a:bodyPr wrap="square">
            <a:spAutoFit/>
          </a:bodyPr>
          <a:lstStyle>
            <a:lvl1pPr algn="l">
              <a:lnSpc>
                <a:spcPct val="100000"/>
              </a:lnSpc>
              <a:defRPr sz="2700" spc="0" baseline="0">
                <a:solidFill>
                  <a:srgbClr val="FFFFFF"/>
                </a:solidFill>
              </a:defRPr>
            </a:lvl1pPr>
          </a:lstStyle>
          <a:p>
            <a:r>
              <a:rPr lang="en-US" dirty="0" smtClean="0"/>
              <a:t>Divider Title Here in </a:t>
            </a:r>
            <a:br>
              <a:rPr lang="en-US" dirty="0" smtClean="0"/>
            </a:br>
            <a:r>
              <a:rPr lang="en-US" dirty="0" smtClean="0"/>
              <a:t>Arial Regular 36pts</a:t>
            </a:r>
            <a:endParaRPr lang="en-US" dirty="0"/>
          </a:p>
        </p:txBody>
      </p:sp>
    </p:spTree>
    <p:extLst>
      <p:ext uri="{BB962C8B-B14F-4D97-AF65-F5344CB8AC3E}">
        <p14:creationId xmlns="" xmlns:p14="http://schemas.microsoft.com/office/powerpoint/2010/main" val="338734791"/>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Content 1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1314300119"/>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1_Content 1 - Jardianc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lvl1pPr>
              <a:spcBef>
                <a:spcPts val="225"/>
              </a:spcBef>
              <a:defRPr/>
            </a:lvl1p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3463008736"/>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Content 1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783002"/>
            <a:ext cx="8046720" cy="1485022"/>
          </a:xfrm>
        </p:spPr>
        <p:txBody>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3979848684"/>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Title, Sub, bullets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1" y="137715"/>
            <a:ext cx="8050213" cy="566999"/>
          </a:xfrm>
        </p:spPr>
        <p:txBody>
          <a:bodyPr/>
          <a:lstStyle>
            <a:lvl1pPr algn="ctr">
              <a:defRPr/>
            </a:lvl1p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075037"/>
            <a:ext cx="8046720" cy="2345055"/>
          </a:xfrm>
        </p:spPr>
        <p:txBody>
          <a:bodyPr/>
          <a:lstStyle>
            <a:lvl1pPr marL="203552" indent="-203552">
              <a:buFont typeface="Arial"/>
              <a:buChar char="•"/>
              <a:defRPr baseline="0"/>
            </a:lvl1pPr>
            <a:lvl2pPr marL="171414"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p:txBody>
      </p:sp>
      <p:sp>
        <p:nvSpPr>
          <p:cNvPr id="8" name="Text Placeholder 6"/>
          <p:cNvSpPr>
            <a:spLocks noGrp="1"/>
          </p:cNvSpPr>
          <p:nvPr>
            <p:ph type="body" sz="quarter" idx="13" hasCustomPrompt="1"/>
          </p:nvPr>
        </p:nvSpPr>
        <p:spPr>
          <a:xfrm>
            <a:off x="548640" y="721938"/>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 xmlns:p14="http://schemas.microsoft.com/office/powerpoint/2010/main" val="57776397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Tree>
    <p:extLst>
      <p:ext uri="{BB962C8B-B14F-4D97-AF65-F5344CB8AC3E}">
        <p14:creationId xmlns="" xmlns:p14="http://schemas.microsoft.com/office/powerpoint/2010/main" val="20705489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ub, bullets, no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1" y="137715"/>
            <a:ext cx="8050213" cy="566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2066355A-084C-D24E-9AD2-7E4FC41EA627}" type="slidenum">
              <a:rPr lang="en-US" smtClean="0">
                <a:solidFill>
                  <a:srgbClr val="4B3232"/>
                </a:solidFill>
              </a:rPr>
              <a:pPr/>
              <a:t>‹#›</a:t>
            </a:fld>
            <a:endParaRPr lang="en-US" dirty="0">
              <a:solidFill>
                <a:srgbClr val="4B3232"/>
              </a:solidFill>
            </a:endParaRPr>
          </a:p>
        </p:txBody>
      </p:sp>
      <p:sp>
        <p:nvSpPr>
          <p:cNvPr id="6" name="Content Placeholder 5"/>
          <p:cNvSpPr>
            <a:spLocks noGrp="1"/>
          </p:cNvSpPr>
          <p:nvPr>
            <p:ph sz="quarter" idx="12" hasCustomPrompt="1"/>
          </p:nvPr>
        </p:nvSpPr>
        <p:spPr>
          <a:xfrm>
            <a:off x="548640" y="1074602"/>
            <a:ext cx="8046720" cy="2345055"/>
          </a:xfrm>
        </p:spPr>
        <p:txBody>
          <a:bodyPr/>
          <a:lstStyle>
            <a:lvl1pPr>
              <a:defRPr baseline="0"/>
            </a:lvl1pPr>
            <a:lvl2pPr marL="171414"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548640" y="720918"/>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 xmlns:p14="http://schemas.microsoft.com/office/powerpoint/2010/main" val="3919479876"/>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Column text - Jardianc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58" y="783000"/>
            <a:ext cx="3969385" cy="259918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4630129" y="783000"/>
            <a:ext cx="3969385" cy="2599182"/>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 xmlns:p14="http://schemas.microsoft.com/office/powerpoint/2010/main" val="1915524713"/>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2-Column text, no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58" y="783000"/>
            <a:ext cx="3969385" cy="259918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Content Placeholder 5"/>
          <p:cNvSpPr>
            <a:spLocks noGrp="1"/>
          </p:cNvSpPr>
          <p:nvPr>
            <p:ph sz="quarter" idx="13" hasCustomPrompt="1"/>
          </p:nvPr>
        </p:nvSpPr>
        <p:spPr>
          <a:xfrm>
            <a:off x="4630129" y="783000"/>
            <a:ext cx="3969385" cy="2599182"/>
          </a:xfrm>
        </p:spPr>
        <p:txBody>
          <a:body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Tree>
    <p:extLst>
      <p:ext uri="{BB962C8B-B14F-4D97-AF65-F5344CB8AC3E}">
        <p14:creationId xmlns="" xmlns:p14="http://schemas.microsoft.com/office/powerpoint/2010/main" val="3974641346"/>
      </p:ext>
    </p:extLst>
  </p:cSld>
  <p:clrMapOvr>
    <a:masterClrMapping/>
  </p:clrMapOvr>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1_2-Column text+headers - Jardian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1" y="137718"/>
            <a:ext cx="8050213" cy="740569"/>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58" y="1150202"/>
            <a:ext cx="3969385" cy="2345055"/>
          </a:xfrm>
        </p:spPr>
        <p:txBody>
          <a:bodyPr/>
          <a:lstStyle>
            <a:lvl1pPr>
              <a:defRPr baseline="0"/>
            </a:lvl1pPr>
            <a:lvl2pPr marL="171414"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548658" y="798348"/>
            <a:ext cx="3969385" cy="20774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4630129" y="1150202"/>
            <a:ext cx="3969385" cy="2345055"/>
          </a:xfrm>
        </p:spPr>
        <p:txBody>
          <a:bodyPr/>
          <a:lstStyle>
            <a:lvl1pPr>
              <a:defRPr baseline="0"/>
            </a:lvl1pPr>
            <a:lvl2pPr marL="171414"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4637082" y="798348"/>
            <a:ext cx="3969385" cy="20774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 xmlns:p14="http://schemas.microsoft.com/office/powerpoint/2010/main" val="1316598390"/>
      </p:ext>
    </p:extLst>
  </p:cSld>
  <p:clrMapOvr>
    <a:masterClrMapping/>
  </p:clrMapOvr>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2-Column text+headers, no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1" y="137718"/>
            <a:ext cx="8050213" cy="740569"/>
          </a:xfrm>
        </p:spPr>
        <p:txBody>
          <a:bodyPr/>
          <a:lstStyle/>
          <a:p>
            <a:r>
              <a:rPr lang="en-US" dirty="0" smtClean="0"/>
              <a:t>Headline goes here in Arial Regular </a:t>
            </a:r>
            <a:br>
              <a:rPr lang="en-US" dirty="0" smtClean="0"/>
            </a:br>
            <a:r>
              <a:rPr lang="en-US" dirty="0" smtClean="0"/>
              <a:t>24pts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58" y="1150202"/>
            <a:ext cx="3969385" cy="2345055"/>
          </a:xfrm>
        </p:spPr>
        <p:txBody>
          <a:bodyPr/>
          <a:lstStyle>
            <a:lvl1pPr>
              <a:defRPr baseline="0"/>
            </a:lvl1pPr>
            <a:lvl2pPr marL="171414" indent="0">
              <a:buNone/>
              <a:defRPr/>
            </a:lvl2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7" name="Text Placeholder 6"/>
          <p:cNvSpPr>
            <a:spLocks noGrp="1"/>
          </p:cNvSpPr>
          <p:nvPr>
            <p:ph type="body" sz="quarter" idx="13" hasCustomPrompt="1"/>
          </p:nvPr>
        </p:nvSpPr>
        <p:spPr>
          <a:xfrm>
            <a:off x="548658" y="798348"/>
            <a:ext cx="3969385" cy="207749"/>
          </a:xfrm>
        </p:spPr>
        <p:txBody>
          <a:bodyPr/>
          <a:lstStyle>
            <a:lvl1pPr marL="0" indent="0" algn="ctr">
              <a:buNone/>
              <a:defRPr cap="none">
                <a:solidFill>
                  <a:schemeClr val="accent1"/>
                </a:solidFill>
              </a:defRPr>
            </a:lvl1pPr>
          </a:lstStyle>
          <a:p>
            <a:pPr lvl="0"/>
            <a:r>
              <a:rPr lang="en-US" dirty="0" smtClean="0"/>
              <a:t>Subhead goes here</a:t>
            </a:r>
          </a:p>
        </p:txBody>
      </p:sp>
      <p:sp>
        <p:nvSpPr>
          <p:cNvPr id="8" name="Content Placeholder 5"/>
          <p:cNvSpPr>
            <a:spLocks noGrp="1"/>
          </p:cNvSpPr>
          <p:nvPr>
            <p:ph sz="quarter" idx="14" hasCustomPrompt="1"/>
          </p:nvPr>
        </p:nvSpPr>
        <p:spPr>
          <a:xfrm>
            <a:off x="4630129" y="1150202"/>
            <a:ext cx="3969385" cy="2345055"/>
          </a:xfrm>
        </p:spPr>
        <p:txBody>
          <a:bodyPr/>
          <a:lstStyle>
            <a:lvl1pPr>
              <a:defRPr baseline="0"/>
            </a:lvl1pPr>
            <a:lvl2pPr marL="171414" indent="0">
              <a:buNone/>
              <a:defRPr/>
            </a:lvl2pPr>
            <a:lvl5pPr>
              <a:defRPr b="0">
                <a:latin typeface="+mn-lt"/>
              </a:defRPr>
            </a:lvl5pPr>
          </a:lstStyle>
          <a:p>
            <a:pPr lvl="0"/>
            <a:r>
              <a:rPr lang="en-US" dirty="0" smtClean="0"/>
              <a:t>Bulleted list first level in Arial </a:t>
            </a:r>
            <a:br>
              <a:rPr lang="en-US" dirty="0" smtClean="0"/>
            </a:br>
            <a:r>
              <a:rPr lang="en-US" dirty="0" smtClean="0"/>
              <a:t>Regular 18pts and in black</a:t>
            </a:r>
          </a:p>
          <a:p>
            <a:pPr lvl="1"/>
            <a:r>
              <a:rPr lang="en-US" dirty="0" smtClean="0"/>
              <a:t>Second bullet line is also in Arial Regular 16pts and in black</a:t>
            </a:r>
          </a:p>
          <a:p>
            <a:pPr lvl="2"/>
            <a:r>
              <a:rPr lang="en-US" dirty="0" smtClean="0"/>
              <a:t>Third bulleted list Arial </a:t>
            </a:r>
            <a:br>
              <a:rPr lang="en-US" dirty="0" smtClean="0"/>
            </a:br>
            <a:r>
              <a:rPr lang="en-US" dirty="0" smtClean="0"/>
              <a:t>Regular 16pts and in black</a:t>
            </a:r>
          </a:p>
          <a:p>
            <a:pPr lvl="3"/>
            <a:r>
              <a:rPr lang="en-US" dirty="0" smtClean="0"/>
              <a:t>Fourth bullet line is also </a:t>
            </a:r>
            <a:br>
              <a:rPr lang="en-US" dirty="0" smtClean="0"/>
            </a:br>
            <a:r>
              <a:rPr lang="en-US" dirty="0" smtClean="0"/>
              <a:t>in Arial Regular 14pts</a:t>
            </a:r>
          </a:p>
          <a:p>
            <a:pPr lvl="4"/>
            <a:r>
              <a:rPr lang="en-US" dirty="0" smtClean="0"/>
              <a:t>Fifth bullet line goes </a:t>
            </a:r>
            <a:br>
              <a:rPr lang="en-US" dirty="0" smtClean="0"/>
            </a:br>
            <a:r>
              <a:rPr lang="en-US" dirty="0" smtClean="0"/>
              <a:t>in Arial Regular 14pts</a:t>
            </a:r>
          </a:p>
        </p:txBody>
      </p:sp>
      <p:sp>
        <p:nvSpPr>
          <p:cNvPr id="10" name="Text Placeholder 6"/>
          <p:cNvSpPr>
            <a:spLocks noGrp="1"/>
          </p:cNvSpPr>
          <p:nvPr>
            <p:ph type="body" sz="quarter" idx="15" hasCustomPrompt="1"/>
          </p:nvPr>
        </p:nvSpPr>
        <p:spPr>
          <a:xfrm>
            <a:off x="4637082" y="798348"/>
            <a:ext cx="3969385" cy="207749"/>
          </a:xfrm>
        </p:spPr>
        <p:txBody>
          <a:bodyPr/>
          <a:lstStyle>
            <a:lvl1pPr marL="0" indent="0" algn="ctr">
              <a:buNone/>
              <a:defRPr cap="none">
                <a:solidFill>
                  <a:schemeClr val="accent1"/>
                </a:solidFill>
              </a:defRPr>
            </a:lvl1pPr>
          </a:lstStyle>
          <a:p>
            <a:pPr lvl="0"/>
            <a:r>
              <a:rPr lang="en-US" dirty="0" smtClean="0"/>
              <a:t>Subhead goes here</a:t>
            </a:r>
          </a:p>
        </p:txBody>
      </p:sp>
    </p:spTree>
    <p:extLst>
      <p:ext uri="{BB962C8B-B14F-4D97-AF65-F5344CB8AC3E}">
        <p14:creationId xmlns="" xmlns:p14="http://schemas.microsoft.com/office/powerpoint/2010/main" val="1611142160"/>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2397029384"/>
              </p:ext>
            </p:extLst>
          </p:nvPr>
        </p:nvGraphicFramePr>
        <p:xfrm>
          <a:off x="1589" y="1589"/>
          <a:ext cx="1587" cy="1587"/>
        </p:xfrm>
        <a:graphic>
          <a:graphicData uri="http://schemas.openxmlformats.org/presentationml/2006/ole">
            <p:oleObj spid="_x0000_s384121" name="think-cell Slide" r:id="rId3" imgW="360" imgH="360" progId="">
              <p:embed/>
            </p:oleObj>
          </a:graphicData>
        </a:graphic>
      </p:graphicFrame>
      <p:pic>
        <p:nvPicPr>
          <p:cNvPr id="6" name="Picture 5"/>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Date Placeholder 3"/>
          <p:cNvSpPr>
            <a:spLocks noGrp="1"/>
          </p:cNvSpPr>
          <p:nvPr>
            <p:ph type="dt" sz="half" idx="10"/>
          </p:nvPr>
        </p:nvSpPr>
        <p:spPr>
          <a:xfrm>
            <a:off x="457200" y="4767264"/>
            <a:ext cx="2133600" cy="273844"/>
          </a:xfrm>
          <a:prstGeom prst="rect">
            <a:avLst/>
          </a:prstGeom>
        </p:spPr>
        <p:txBody>
          <a:bodyPr lIns="68567" tIns="34289" rIns="68567" bIns="34289"/>
          <a:lstStyle>
            <a:lvl1pPr>
              <a:defRPr/>
            </a:lvl1pPr>
          </a:lstStyle>
          <a:p>
            <a:pPr defTabSz="342821">
              <a:defRPr/>
            </a:pPr>
            <a:fld id="{D8BC0FBF-77D6-4A41-A7F7-E5F2EFF2AECF}" type="datetimeFigureOut">
              <a:rPr lang="en-GB" sz="1400" smtClean="0">
                <a:solidFill>
                  <a:srgbClr val="FFFFFF"/>
                </a:solidFill>
              </a:rPr>
              <a:pPr defTabSz="342821">
                <a:defRPr/>
              </a:pPr>
              <a:t>17/04/2019</a:t>
            </a:fld>
            <a:endParaRPr lang="en-GB" sz="1400" dirty="0">
              <a:solidFill>
                <a:srgbClr val="FFFFFF"/>
              </a:solidFill>
            </a:endParaRPr>
          </a:p>
        </p:txBody>
      </p:sp>
      <p:sp>
        <p:nvSpPr>
          <p:cNvPr id="3" name="Footer Placeholder 4"/>
          <p:cNvSpPr>
            <a:spLocks noGrp="1"/>
          </p:cNvSpPr>
          <p:nvPr>
            <p:ph type="ftr" sz="quarter" idx="11"/>
          </p:nvPr>
        </p:nvSpPr>
        <p:spPr>
          <a:xfrm>
            <a:off x="3124200" y="4767264"/>
            <a:ext cx="2895600" cy="273844"/>
          </a:xfrm>
          <a:prstGeom prst="rect">
            <a:avLst/>
          </a:prstGeom>
        </p:spPr>
        <p:txBody>
          <a:bodyPr lIns="68567" tIns="34289" rIns="68567" bIns="34289"/>
          <a:lstStyle>
            <a:lvl1pPr>
              <a:defRPr/>
            </a:lvl1pPr>
          </a:lstStyle>
          <a:p>
            <a:pPr defTabSz="342821">
              <a:defRPr/>
            </a:pPr>
            <a:endParaRPr lang="en-GB" sz="1400"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B7EA24AB-69EB-4843-9F9B-1E429AB60C5B}"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27212635"/>
      </p:ext>
    </p:extLst>
  </p:cSld>
  <p:clrMapOvr>
    <a:masterClrMapping/>
  </p:clrMapOvr>
  <p:transition spd="med">
    <p:fade/>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3885608140"/>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650310358"/>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6F95BD5-C3FD-4E9B-9240-B27EACB3D069}" type="slidenum">
              <a:rPr lang="en-GB" smtClean="0">
                <a:solidFill>
                  <a:srgbClr val="4B3232"/>
                </a:solidFill>
              </a:rPr>
              <a:pPr/>
              <a:t>‹#›</a:t>
            </a:fld>
            <a:endParaRPr lang="en-GB" dirty="0">
              <a:solidFill>
                <a:srgbClr val="4B3232"/>
              </a:solidFill>
            </a:endParaRPr>
          </a:p>
        </p:txBody>
      </p:sp>
    </p:spTree>
    <p:extLst>
      <p:ext uri="{BB962C8B-B14F-4D97-AF65-F5344CB8AC3E}">
        <p14:creationId xmlns="" xmlns:p14="http://schemas.microsoft.com/office/powerpoint/2010/main" val="1433314512"/>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1321107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Tree>
    <p:extLst>
      <p:ext uri="{BB962C8B-B14F-4D97-AF65-F5344CB8AC3E}">
        <p14:creationId xmlns="" xmlns:p14="http://schemas.microsoft.com/office/powerpoint/2010/main" val="1965400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6"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159586401"/>
      </p:ext>
    </p:extLst>
  </p:cSld>
  <p:clrMapOvr>
    <a:masterClrMapping/>
  </p:clrMapOvr>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2373451478"/>
              </p:ext>
            </p:extLst>
          </p:nvPr>
        </p:nvGraphicFramePr>
        <p:xfrm>
          <a:off x="1589" y="1589"/>
          <a:ext cx="1587" cy="1587"/>
        </p:xfrm>
        <a:graphic>
          <a:graphicData uri="http://schemas.openxmlformats.org/presentationml/2006/ole">
            <p:oleObj spid="_x0000_s385144" name="think-cell Slide" r:id="rId3" imgW="360" imgH="360" progId="">
              <p:embed/>
            </p:oleObj>
          </a:graphicData>
        </a:graphic>
      </p:graphicFrame>
      <p:pic>
        <p:nvPicPr>
          <p:cNvPr id="8" name="Picture 7"/>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5"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7"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402343267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9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640740882"/>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611188" y="4733970"/>
            <a:ext cx="8208962" cy="322618"/>
          </a:xfrm>
        </p:spPr>
        <p:txBody>
          <a:bodyPr anchor="b"/>
          <a:lstStyle>
            <a:lvl1pPr marL="0" indent="0">
              <a:spcBef>
                <a:spcPts val="0"/>
              </a:spcBef>
              <a:buNone/>
              <a:defRPr sz="9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67"/>
            <a:ext cx="4171950" cy="3833813"/>
          </a:xfrm>
        </p:spPr>
        <p:txBody>
          <a:bodyPr/>
          <a:lstStyle>
            <a:lvl1pPr>
              <a:defRPr sz="1400"/>
            </a:lvl1pPr>
            <a:lvl2pPr>
              <a:defRPr sz="1200"/>
            </a:lvl2pPr>
            <a:lvl3pPr>
              <a:defRPr sz="1100"/>
            </a:lvl3pPr>
            <a:lvl4pPr>
              <a:defRPr sz="900"/>
            </a:lvl4pPr>
            <a:lvl5pPr>
              <a:defRPr sz="9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6653919" y="2335269"/>
            <a:ext cx="4424535" cy="323851"/>
          </a:xfrm>
        </p:spPr>
        <p:txBody>
          <a:bodyPr/>
          <a:lstStyle>
            <a:lvl1pPr marL="0" indent="0">
              <a:buFontTx/>
              <a:buNone/>
              <a:defRPr sz="1100" b="1">
                <a:solidFill>
                  <a:schemeClr val="accent4"/>
                </a:solidFill>
              </a:defRPr>
            </a:lvl1pPr>
            <a:lvl2pPr marL="342821" indent="0">
              <a:buFontTx/>
              <a:buNone/>
              <a:defRPr/>
            </a:lvl2pPr>
            <a:lvl3pPr marL="685647" indent="0">
              <a:buFontTx/>
              <a:buNone/>
              <a:defRPr/>
            </a:lvl3pPr>
            <a:lvl4pPr marL="1028471" indent="0">
              <a:buFontTx/>
              <a:buNone/>
              <a:defRPr/>
            </a:lvl4pPr>
            <a:lvl5pPr marL="1371294"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3691724748"/>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Title, Sub, no bullet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547211" y="137715"/>
            <a:ext cx="8050213" cy="566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074618"/>
            <a:ext cx="8046720" cy="1397177"/>
          </a:xfrm>
        </p:spPr>
        <p:txBody>
          <a:bodyPr/>
          <a:lstStyle>
            <a:lvl1pPr marL="0" marR="0" indent="0" algn="l" defTabSz="342821" rtl="0" eaLnBrk="1" fontAlgn="auto" latinLnBrk="0" hangingPunct="1">
              <a:lnSpc>
                <a:spcPct val="100000"/>
              </a:lnSpc>
              <a:spcBef>
                <a:spcPts val="0"/>
              </a:spcBef>
              <a:spcAft>
                <a:spcPts val="375"/>
              </a:spcAft>
              <a:buClrTx/>
              <a:buSzTx/>
              <a:buFont typeface="Arial"/>
              <a:buNone/>
              <a:tabLst/>
              <a:defRPr baseline="0">
                <a:solidFill>
                  <a:srgbClr val="000000"/>
                </a:solidFill>
              </a:defRPr>
            </a:lvl1pPr>
          </a:lstStyle>
          <a:p>
            <a:pPr marL="0" marR="0" lvl="0" indent="0" algn="l" defTabSz="342821" rtl="0" eaLnBrk="1" fontAlgn="auto" latinLnBrk="0" hangingPunct="1">
              <a:lnSpc>
                <a:spcPts val="1500"/>
              </a:lnSpc>
              <a:spcBef>
                <a:spcPts val="0"/>
              </a:spcBef>
              <a:spcAft>
                <a:spcPts val="375"/>
              </a:spcAft>
              <a:buClrTx/>
              <a:buSzTx/>
              <a:buFont typeface="Arial"/>
              <a:buNone/>
              <a:tabLst/>
              <a:defRPr/>
            </a:pPr>
            <a:r>
              <a:rPr lang="en-US" dirty="0" smtClean="0"/>
              <a:t>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 Body text goes here in Arial Regular 18pts and in black. Body text goes </a:t>
            </a:r>
            <a:br>
              <a:rPr lang="en-US" dirty="0" smtClean="0"/>
            </a:br>
            <a:r>
              <a:rPr lang="en-US" dirty="0" smtClean="0"/>
              <a:t>here in Arial Regular 18pts and in black. Body text goes here in Arial Regular 18pts and in black. Body text goes here in Arial Regular 18pts and in black.</a:t>
            </a:r>
          </a:p>
          <a:p>
            <a:pPr marL="0" marR="0" lvl="0" indent="0" algn="l" defTabSz="342821" rtl="0" eaLnBrk="1" fontAlgn="auto" latinLnBrk="0" hangingPunct="1">
              <a:lnSpc>
                <a:spcPts val="1500"/>
              </a:lnSpc>
              <a:spcBef>
                <a:spcPts val="0"/>
              </a:spcBef>
              <a:spcAft>
                <a:spcPts val="375"/>
              </a:spcAft>
              <a:buClrTx/>
              <a:buSzTx/>
              <a:buFont typeface="Arial"/>
              <a:buNone/>
              <a:tabLst/>
              <a:defRPr/>
            </a:pPr>
            <a:endParaRPr lang="en-US" dirty="0" smtClean="0"/>
          </a:p>
        </p:txBody>
      </p:sp>
      <p:sp>
        <p:nvSpPr>
          <p:cNvPr id="8" name="Text Placeholder 7"/>
          <p:cNvSpPr>
            <a:spLocks noGrp="1"/>
          </p:cNvSpPr>
          <p:nvPr>
            <p:ph type="body" sz="quarter" idx="14" hasCustomPrompt="1"/>
          </p:nvPr>
        </p:nvSpPr>
        <p:spPr>
          <a:xfrm>
            <a:off x="517210" y="4286250"/>
            <a:ext cx="6723380" cy="115416"/>
          </a:xfrm>
        </p:spPr>
        <p:txBody>
          <a:bodyPr/>
          <a:lstStyle>
            <a:lvl1pPr marL="0" indent="0">
              <a:lnSpc>
                <a:spcPts val="900"/>
              </a:lnSpc>
              <a:spcAft>
                <a:spcPts val="0"/>
              </a:spcAft>
              <a:buNone/>
              <a:defRPr sz="800" baseline="0">
                <a:solidFill>
                  <a:schemeClr val="tx1"/>
                </a:solidFill>
              </a:defRPr>
            </a:lvl1pPr>
          </a:lstStyle>
          <a:p>
            <a:pPr lvl="0"/>
            <a:r>
              <a:rPr lang="en-US" dirty="0" smtClean="0"/>
              <a:t>*Reference copy goes here in Arial Regular 10pts</a:t>
            </a:r>
            <a:endParaRPr lang="en-US" dirty="0"/>
          </a:p>
        </p:txBody>
      </p:sp>
      <p:sp>
        <p:nvSpPr>
          <p:cNvPr id="9" name="Text Placeholder 6"/>
          <p:cNvSpPr>
            <a:spLocks noGrp="1"/>
          </p:cNvSpPr>
          <p:nvPr>
            <p:ph type="body" sz="quarter" idx="13" hasCustomPrompt="1"/>
          </p:nvPr>
        </p:nvSpPr>
        <p:spPr>
          <a:xfrm>
            <a:off x="548640" y="720918"/>
            <a:ext cx="8046720" cy="207749"/>
          </a:xfrm>
        </p:spPr>
        <p:txBody>
          <a:bodyPr/>
          <a:lstStyle>
            <a:lvl1pPr marL="0" indent="0" algn="ctr">
              <a:buNone/>
              <a:defRPr cap="none" baseline="0">
                <a:solidFill>
                  <a:schemeClr val="accent1"/>
                </a:solidFill>
              </a:defRPr>
            </a:lvl1pPr>
          </a:lstStyle>
          <a:p>
            <a:pPr lvl="0"/>
            <a:r>
              <a:rPr lang="en-US" dirty="0" smtClean="0"/>
              <a:t>Subhead goes here in Arial Regular 18pts sentence case</a:t>
            </a:r>
          </a:p>
        </p:txBody>
      </p:sp>
    </p:spTree>
    <p:extLst>
      <p:ext uri="{BB962C8B-B14F-4D97-AF65-F5344CB8AC3E}">
        <p14:creationId xmlns="" xmlns:p14="http://schemas.microsoft.com/office/powerpoint/2010/main" val="1477465748"/>
      </p:ext>
    </p:extLst>
  </p:cSld>
  <p:clrMapOvr>
    <a:masterClrMapping/>
  </p:clrMapOvr>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lvl1pPr>
              <a:defRPr sz="2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4"/>
            <a:ext cx="2133600" cy="273844"/>
          </a:xfrm>
          <a:prstGeom prst="rect">
            <a:avLst/>
          </a:prstGeom>
        </p:spPr>
        <p:txBody>
          <a:bodyPr lIns="68567" tIns="34289" rIns="68567" bIns="34289"/>
          <a:lstStyle/>
          <a:p>
            <a:pPr defTabSz="342821"/>
            <a:fld id="{0604702D-EFB2-42E0-969B-E499DF988D11}" type="datetimeFigureOut">
              <a:rPr lang="en-GB" sz="1400" smtClean="0">
                <a:solidFill>
                  <a:prstClr val="black">
                    <a:tint val="75000"/>
                  </a:prstClr>
                </a:solidFill>
              </a:rPr>
              <a:pPr defTabSz="342821"/>
              <a:t>17/04/2019</a:t>
            </a:fld>
            <a:endParaRPr lang="en-GB" sz="1400" dirty="0">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67" tIns="34289" rIns="68567" bIns="34289"/>
          <a:lstStyle/>
          <a:p>
            <a:pPr defTabSz="342821"/>
            <a:endParaRPr lang="en-GB" sz="1400"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1A1D2E-E3C1-4751-8DC4-89D0B2E1F32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 xmlns:p14="http://schemas.microsoft.com/office/powerpoint/2010/main" val="2267775658"/>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134935954"/>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1_Alternative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6274" y="1300173"/>
            <a:ext cx="8027987" cy="3134795"/>
          </a:xfrm>
        </p:spPr>
        <p:txBody>
          <a:bodyPr/>
          <a:lstStyle>
            <a:lvl1pPr>
              <a:defRPr sz="1500"/>
            </a:lvl1pPr>
            <a:lvl2pPr>
              <a:defRPr sz="1500"/>
            </a:lvl2pPr>
            <a:lvl3pPr>
              <a:defRPr sz="1500"/>
            </a:lvl3pPr>
            <a:lvl4pPr>
              <a:defRPr sz="150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 Placeholder 7"/>
          <p:cNvSpPr>
            <a:spLocks noGrp="1"/>
          </p:cNvSpPr>
          <p:nvPr>
            <p:ph type="body" sz="quarter" idx="13"/>
          </p:nvPr>
        </p:nvSpPr>
        <p:spPr>
          <a:xfrm>
            <a:off x="1447799" y="4941186"/>
            <a:ext cx="6486525" cy="109463"/>
          </a:xfrm>
        </p:spPr>
        <p:txBody>
          <a:bodyPr anchor="b"/>
          <a:lstStyle>
            <a:lvl1pPr marL="0" indent="0">
              <a:spcBef>
                <a:spcPts val="0"/>
              </a:spcBef>
              <a:spcAft>
                <a:spcPts val="0"/>
              </a:spcAft>
              <a:buNone/>
              <a:defRPr sz="8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Tree>
    <p:extLst>
      <p:ext uri="{BB962C8B-B14F-4D97-AF65-F5344CB8AC3E}">
        <p14:creationId xmlns="" xmlns:p14="http://schemas.microsoft.com/office/powerpoint/2010/main" val="2602211160"/>
      </p:ext>
    </p:extLst>
  </p:cSld>
  <p:clrMapOvr>
    <a:masterClrMapping/>
  </p:clrMapOvr>
  <p:transition>
    <p:wipe/>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37"/>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21" indent="0" algn="ctr">
              <a:buNone/>
              <a:defRPr>
                <a:solidFill>
                  <a:schemeClr val="tx1">
                    <a:tint val="75000"/>
                  </a:schemeClr>
                </a:solidFill>
              </a:defRPr>
            </a:lvl2pPr>
            <a:lvl3pPr marL="685647" indent="0" algn="ctr">
              <a:buNone/>
              <a:defRPr>
                <a:solidFill>
                  <a:schemeClr val="tx1">
                    <a:tint val="75000"/>
                  </a:schemeClr>
                </a:solidFill>
              </a:defRPr>
            </a:lvl3pPr>
            <a:lvl4pPr marL="1028471" indent="0" algn="ctr">
              <a:buNone/>
              <a:defRPr>
                <a:solidFill>
                  <a:schemeClr val="tx1">
                    <a:tint val="75000"/>
                  </a:schemeClr>
                </a:solidFill>
              </a:defRPr>
            </a:lvl4pPr>
            <a:lvl5pPr marL="1371294" indent="0" algn="ctr">
              <a:buNone/>
              <a:defRPr>
                <a:solidFill>
                  <a:schemeClr val="tx1">
                    <a:tint val="75000"/>
                  </a:schemeClr>
                </a:solidFill>
              </a:defRPr>
            </a:lvl5pPr>
            <a:lvl6pPr marL="1714121" indent="0" algn="ctr">
              <a:buNone/>
              <a:defRPr>
                <a:solidFill>
                  <a:schemeClr val="tx1">
                    <a:tint val="75000"/>
                  </a:schemeClr>
                </a:solidFill>
              </a:defRPr>
            </a:lvl6pPr>
            <a:lvl7pPr marL="2056940" indent="0" algn="ctr">
              <a:buNone/>
              <a:defRPr>
                <a:solidFill>
                  <a:schemeClr val="tx1">
                    <a:tint val="75000"/>
                  </a:schemeClr>
                </a:solidFill>
              </a:defRPr>
            </a:lvl7pPr>
            <a:lvl8pPr marL="2399760" indent="0" algn="ctr">
              <a:buNone/>
              <a:defRPr>
                <a:solidFill>
                  <a:schemeClr val="tx1">
                    <a:tint val="75000"/>
                  </a:schemeClr>
                </a:solidFill>
              </a:defRPr>
            </a:lvl8pPr>
            <a:lvl9pPr marL="27425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68567" tIns="34289" rIns="68567" bIns="34289"/>
          <a:lstStyle/>
          <a:p>
            <a:pPr defTabSz="342821"/>
            <a:fld id="{AD4B1909-4142-4610-8A47-A1E4ED1EABA4}" type="datetimeFigureOut">
              <a:rPr lang="en-US" sz="1400" smtClean="0">
                <a:solidFill>
                  <a:srgbClr val="000000"/>
                </a:solidFill>
              </a:rPr>
              <a:pPr defTabSz="342821"/>
              <a:t>4/17/2019</a:t>
            </a:fld>
            <a:endParaRPr lang="en-US" sz="1400">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68567" tIns="34289" rIns="68567" bIns="34289"/>
          <a:lstStyle/>
          <a:p>
            <a:pPr defTabSz="342821"/>
            <a:endParaRPr lang="en-US" sz="1400">
              <a:solidFill>
                <a:srgbClr val="000000"/>
              </a:solidFill>
            </a:endParaRPr>
          </a:p>
        </p:txBody>
      </p:sp>
      <p:sp>
        <p:nvSpPr>
          <p:cNvPr id="6" name="Slide Number Placeholder 5"/>
          <p:cNvSpPr>
            <a:spLocks noGrp="1"/>
          </p:cNvSpPr>
          <p:nvPr>
            <p:ph type="sldNum" sz="quarter" idx="12"/>
          </p:nvPr>
        </p:nvSpPr>
        <p:spPr/>
        <p:txBody>
          <a:bodyPr/>
          <a:lstStyle/>
          <a:p>
            <a:fld id="{E8EAD751-67CD-4DB7-8C5A-2955F6FFFB28}" type="slidenum">
              <a:rPr lang="en-US" smtClean="0"/>
              <a:pPr/>
              <a:t>‹#›</a:t>
            </a:fld>
            <a:endParaRPr lang="en-US"/>
          </a:p>
        </p:txBody>
      </p:sp>
    </p:spTree>
    <p:extLst>
      <p:ext uri="{BB962C8B-B14F-4D97-AF65-F5344CB8AC3E}">
        <p14:creationId xmlns="" xmlns:p14="http://schemas.microsoft.com/office/powerpoint/2010/main" val="217899084"/>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userDrawn="1">
  <p:cSld name="4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6977"/>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57"/>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0" y="4015338"/>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13300988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264904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3007045217"/>
      </p:ext>
    </p:extLst>
  </p:cSld>
  <p:clrMapOvr>
    <a:masterClrMapping/>
  </p:clrMapOvr>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6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6977"/>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57"/>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0" y="4015338"/>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3555686039"/>
      </p:ext>
    </p:extLst>
  </p:cSld>
  <p:clrMapOvr>
    <a:masterClrMapping/>
  </p:clrMapOvr>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7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6977"/>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57"/>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0" y="4015338"/>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2730603454"/>
      </p:ext>
    </p:extLst>
  </p:cSld>
  <p:clrMapOvr>
    <a:masterClrMapping/>
  </p:clrMapOvr>
  <p:timing>
    <p:tnLst>
      <p:par>
        <p:cTn id="1" dur="indefinite" restart="never" nodeType="tmRoot"/>
      </p:par>
    </p:tn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624" y="4616265"/>
            <a:ext cx="8208962" cy="322618"/>
          </a:xfrm>
        </p:spPr>
        <p:txBody>
          <a:bodyPr anchor="b"/>
          <a:lstStyle>
            <a:lvl1pPr marL="0" indent="0" algn="ctr">
              <a:spcBef>
                <a:spcPts val="0"/>
              </a:spcBef>
              <a:spcAft>
                <a:spcPts val="0"/>
              </a:spcAft>
              <a:buNone/>
              <a:defRPr sz="600"/>
            </a:lvl1pPr>
            <a:lvl2pPr marL="342821" indent="0">
              <a:buNone/>
              <a:defRPr sz="900"/>
            </a:lvl2pPr>
            <a:lvl3pPr marL="685647" indent="0">
              <a:buNone/>
              <a:defRPr sz="900"/>
            </a:lvl3pPr>
            <a:lvl4pPr marL="1028471" indent="0">
              <a:buNone/>
              <a:defRPr sz="900"/>
            </a:lvl4pPr>
            <a:lvl5pPr marL="1371294" indent="0">
              <a:buNone/>
              <a:defRPr sz="9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3600013931"/>
      </p:ext>
    </p:extLst>
  </p:cSld>
  <p:clrMapOvr>
    <a:masterClrMapping/>
  </p:clrMapOvr>
  <p:timing>
    <p:tnLst>
      <p:par>
        <p:cTn id="1" dur="indefinite" restart="never" nodeType="tmRoot"/>
      </p:par>
    </p:tnLst>
  </p:timing>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8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6977"/>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57"/>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0" y="4015338"/>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3073210838"/>
      </p:ext>
    </p:extLst>
  </p:cSld>
  <p:clrMapOvr>
    <a:masterClrMapping/>
  </p:clrMapOvr>
  <p:timing>
    <p:tnLst>
      <p:par>
        <p:cTn id="1" dur="indefinite" restart="never" nodeType="tmRoot"/>
      </p:par>
    </p:tnLst>
  </p:timing>
</p:sldLayout>
</file>

<file path=ppt/slideLayouts/slideLayout685.xml><?xml version="1.0" encoding="utf-8"?>
<p:sldLayout xmlns:a="http://schemas.openxmlformats.org/drawingml/2006/main" xmlns:r="http://schemas.openxmlformats.org/officeDocument/2006/relationships" xmlns:p="http://schemas.openxmlformats.org/presentationml/2006/main" userDrawn="1">
  <p:cSld name="9_Content 1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2404812"/>
            <a:ext cx="8050848" cy="851128"/>
          </a:xfrm>
        </p:spPr>
        <p:txBody>
          <a:bodyPr/>
          <a:lstStyle>
            <a:lvl1pPr>
              <a:defRPr sz="2700" cap="none" baseline="0">
                <a:solidFill>
                  <a:schemeClr val="tx2"/>
                </a:solidFill>
              </a:defRPr>
            </a:lvl1pPr>
          </a:lstStyle>
          <a:p>
            <a:r>
              <a:rPr lang="en-US" dirty="0" smtClean="0"/>
              <a:t>Sub-head title goes here in Arial 36 pts </a:t>
            </a:r>
            <a:endParaRPr lang="en-US" dirty="0"/>
          </a:p>
        </p:txBody>
      </p:sp>
      <p:pic>
        <p:nvPicPr>
          <p:cNvPr id="266242" name="Picture 2"/>
          <p:cNvPicPr>
            <a:picLocks noChangeAspect="1" noChangeArrowheads="1"/>
          </p:cNvPicPr>
          <p:nvPr userDrawn="1"/>
        </p:nvPicPr>
        <p:blipFill rotWithShape="1">
          <a:blip r:embed="rId2">
            <a:extLst>
              <a:ext uri="{28A0092B-C50C-407E-A947-70E740481C1C}">
                <a14:useLocalDpi xmlns="" xmlns:a14="http://schemas.microsoft.com/office/drawing/2010/main"/>
              </a:ext>
            </a:extLst>
          </a:blip>
          <a:srcRect/>
          <a:stretch/>
        </p:blipFill>
        <p:spPr bwMode="auto">
          <a:xfrm>
            <a:off x="-14512" y="3406977"/>
            <a:ext cx="9158515" cy="465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43" name="Picture 3"/>
          <p:cNvPicPr>
            <a:picLocks noChangeAspect="1" noChangeArrowheads="1"/>
          </p:cNvPicPr>
          <p:nvPr userDrawn="1"/>
        </p:nvPicPr>
        <p:blipFill rotWithShape="1">
          <a:blip r:embed="rId3">
            <a:extLst>
              <a:ext uri="{28A0092B-C50C-407E-A947-70E740481C1C}">
                <a14:useLocalDpi xmlns="" xmlns:a14="http://schemas.microsoft.com/office/drawing/2010/main"/>
              </a:ext>
            </a:extLst>
          </a:blip>
          <a:srcRect/>
          <a:stretch/>
        </p:blipFill>
        <p:spPr bwMode="auto">
          <a:xfrm>
            <a:off x="-1" y="3867157"/>
            <a:ext cx="9144001" cy="12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0"/>
          </p:nvPr>
        </p:nvSpPr>
        <p:spPr>
          <a:xfrm>
            <a:off x="574740" y="4015338"/>
            <a:ext cx="2608263" cy="223136"/>
          </a:xfrm>
          <a:prstGeom prst="rect">
            <a:avLst/>
          </a:prstGeom>
        </p:spPr>
        <p:txBody>
          <a:bodyPr lIns="0" tIns="34289" rIns="68567" bIns="34289">
            <a:spAutoFit/>
          </a:bodyPr>
          <a:lstStyle>
            <a:lvl1pPr>
              <a:defRPr sz="1000">
                <a:solidFill>
                  <a:srgbClr val="FFFFFF"/>
                </a:solidFill>
              </a:defRPr>
            </a:lvl1pPr>
          </a:lstStyle>
          <a:p>
            <a:pPr defTabSz="342821"/>
            <a:endParaRPr lang="en-US" dirty="0"/>
          </a:p>
        </p:txBody>
      </p:sp>
    </p:spTree>
    <p:extLst>
      <p:ext uri="{BB962C8B-B14F-4D97-AF65-F5344CB8AC3E}">
        <p14:creationId xmlns="" xmlns:p14="http://schemas.microsoft.com/office/powerpoint/2010/main" val="990617475"/>
      </p:ext>
    </p:extLst>
  </p:cSld>
  <p:clrMapOvr>
    <a:masterClrMapping/>
  </p:clrMapOvr>
  <p:timing>
    <p:tnLst>
      <p:par>
        <p:cTn id="1" dur="indefinite" restart="never" nodeType="tmRoot"/>
      </p:par>
    </p:tnLst>
  </p:timing>
</p:sldLayout>
</file>

<file path=ppt/slideLayouts/slideLayout68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468883" y="4615743"/>
            <a:ext cx="8208962" cy="322618"/>
          </a:xfrm>
        </p:spPr>
        <p:txBody>
          <a:bodyPr vert="horz" lIns="0" tIns="0" rIns="0" bIns="0" rtlCol="0" anchor="b">
            <a:noAutofit/>
          </a:bodyPr>
          <a:lstStyle>
            <a:lvl1pPr>
              <a:defRPr lang="en-US" sz="600" dirty="0" smtClean="0">
                <a:solidFill>
                  <a:schemeClr val="tx1"/>
                </a:solidFill>
              </a:defRPr>
            </a:lvl1pPr>
          </a:lstStyle>
          <a:p>
            <a:pPr marL="0" lvl="0" indent="0" algn="ctr">
              <a:spcAft>
                <a:spcPts val="0"/>
              </a:spcAft>
              <a:buNone/>
            </a:pPr>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lvl1pPr>
              <a:defRPr>
                <a:solidFill>
                  <a:srgbClr val="463232"/>
                </a:solidFill>
              </a:defRPr>
            </a:lvl1pPr>
          </a:lstStyle>
          <a:p>
            <a:fld id="{F6F95BD5-C3FD-4E9B-9240-B27EACB3D069}" type="slidenum">
              <a:rPr lang="en-GB" smtClean="0"/>
              <a:pPr/>
              <a:t>‹#›</a:t>
            </a:fld>
            <a:endParaRPr lang="en-GB" dirty="0"/>
          </a:p>
        </p:txBody>
      </p:sp>
    </p:spTree>
    <p:extLst>
      <p:ext uri="{BB962C8B-B14F-4D97-AF65-F5344CB8AC3E}">
        <p14:creationId xmlns="" xmlns:p14="http://schemas.microsoft.com/office/powerpoint/2010/main" val="199959969"/>
      </p:ext>
    </p:extLst>
  </p:cSld>
  <p:clrMapOvr>
    <a:masterClrMapping/>
  </p:clrMapOvr>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19" y="4416838"/>
            <a:ext cx="1259701" cy="381600"/>
          </a:xfrm>
          <a:prstGeom prst="rect">
            <a:avLst/>
          </a:prstGeom>
        </p:spPr>
      </p:pic>
      <p:cxnSp>
        <p:nvCxnSpPr>
          <p:cNvPr id="24" name="Gerade Verbindung 23"/>
          <p:cNvCxnSpPr/>
          <p:nvPr/>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84"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84"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848706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19" y="4416838"/>
            <a:ext cx="1259701" cy="381600"/>
          </a:xfrm>
          <a:prstGeom prst="rect">
            <a:avLst/>
          </a:prstGeom>
        </p:spPr>
      </p:pic>
      <p:cxnSp>
        <p:nvCxnSpPr>
          <p:cNvPr id="24" name="Gerade Verbindung 23"/>
          <p:cNvCxnSpPr/>
          <p:nvPr/>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1" tIns="35991" rIns="35991" bIns="35991"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3492876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9"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50180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204117" y="4928716"/>
            <a:ext cx="65" cy="153888"/>
          </a:xfrm>
        </p:spPr>
        <p:txBody>
          <a:bodyPr/>
          <a:lstStyle>
            <a:lvl1pPr>
              <a:defRPr>
                <a:latin typeface="Calibri" pitchFamily="34" charset="0"/>
              </a:defRPr>
            </a:lvl1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lvl1pPr>
              <a:defRPr>
                <a:latin typeface="Calibri" pitchFamily="34" charset="0"/>
              </a:defRPr>
            </a:lvl1pPr>
          </a:lstStyle>
          <a:p>
            <a:r>
              <a:rPr lang="en-US" dirty="0" smtClean="0">
                <a:solidFill>
                  <a:prstClr val="white">
                    <a:lumMod val="50000"/>
                  </a:prstClr>
                </a:solidFill>
              </a:rPr>
              <a:t> Business Review Template - Confidential</a:t>
            </a:r>
            <a:endParaRPr lang="en-US" dirty="0">
              <a:solidFill>
                <a:prstClr val="white">
                  <a:lumMod val="50000"/>
                </a:prstClr>
              </a:solidFill>
            </a:endParaRPr>
          </a:p>
        </p:txBody>
      </p:sp>
    </p:spTree>
    <p:extLst>
      <p:ext uri="{BB962C8B-B14F-4D97-AF65-F5344CB8AC3E}">
        <p14:creationId xmlns="" xmlns:p14="http://schemas.microsoft.com/office/powerpoint/2010/main" val="133350201"/>
      </p:ext>
    </p:extLst>
  </p:cSld>
  <p:clrMapOvr>
    <a:masterClrMapping/>
  </p:clrMapOvr>
  <p:transition spd="med"/>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9"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1221175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9"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1660600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98918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7428884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208296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22" indent="-182522">
              <a:spcBef>
                <a:spcPts val="600"/>
              </a:spcBef>
              <a:buFont typeface="BISans" panose="02000503040000020004" pitchFamily="2" charset="0"/>
              <a:buChar char="•"/>
              <a:defRPr/>
            </a:lvl2pPr>
            <a:lvl3pPr marL="358694" indent="-176173">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502803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a:xfrm>
            <a:off x="367585"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8175026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a:xfrm>
            <a:off x="1771580"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 tIns="35991" rIns="35991" bIns="35991"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9001680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763297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792851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952436006"/>
              </p:ext>
            </p:extLst>
          </p:nvPr>
        </p:nvGraphicFramePr>
        <p:xfrm>
          <a:off x="1591" y="1589"/>
          <a:ext cx="1587" cy="1587"/>
        </p:xfrm>
        <a:graphic>
          <a:graphicData uri="http://schemas.openxmlformats.org/presentationml/2006/ole">
            <p:oleObj spid="_x0000_s175393" name="think-cell Slide" r:id="rId3" imgW="360" imgH="360" progId="">
              <p:embed/>
            </p:oleObj>
          </a:graphicData>
        </a:graphic>
      </p:graphicFrame>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pPr/>
              <a:t>17/04/2019</a:t>
            </a:fld>
            <a:endParaRPr lang="en-GB" dirty="0"/>
          </a:p>
        </p:txBody>
      </p:sp>
      <p:sp>
        <p:nvSpPr>
          <p:cNvPr id="5" name="Fußzeilenplatzhalter 4"/>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pPr/>
              <a:t>‹#›</a:t>
            </a:fld>
            <a:endParaRPr lang="en-GB" dirty="0"/>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569538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20146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15864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213413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22" indent="-182522">
              <a:spcBef>
                <a:spcPts val="600"/>
              </a:spcBef>
              <a:buFont typeface="BISans" panose="02000503040000020004" pitchFamily="2" charset="0"/>
              <a:buChar char="•"/>
              <a:defRPr/>
            </a:lvl2pPr>
            <a:lvl3pPr marL="358694" indent="-176173">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34421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5"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31252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220279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84"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84"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18" y="4590299"/>
            <a:ext cx="1259701" cy="286200"/>
          </a:xfrm>
          <a:prstGeom prst="rect">
            <a:avLst/>
          </a:prstGeom>
        </p:spPr>
      </p:pic>
    </p:spTree>
    <p:extLst>
      <p:ext uri="{BB962C8B-B14F-4D97-AF65-F5344CB8AC3E}">
        <p14:creationId xmlns="" xmlns:p14="http://schemas.microsoft.com/office/powerpoint/2010/main" val="3149297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11"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562137"/>
            <a:ext cx="2260800" cy="16956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1" tIns="35991" rIns="35991" bIns="35991"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7218" y="4590299"/>
            <a:ext cx="1259701" cy="286200"/>
          </a:xfrm>
          <a:prstGeom prst="rect">
            <a:avLst/>
          </a:prstGeom>
        </p:spPr>
      </p:pic>
    </p:spTree>
    <p:extLst>
      <p:ext uri="{BB962C8B-B14F-4D97-AF65-F5344CB8AC3E}">
        <p14:creationId xmlns="" xmlns:p14="http://schemas.microsoft.com/office/powerpoint/2010/main" val="3501769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1"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6" y="4590299"/>
            <a:ext cx="1259701" cy="286200"/>
          </a:xfrm>
          <a:prstGeom prst="rect">
            <a:avLst/>
          </a:prstGeom>
        </p:spPr>
      </p:pic>
    </p:spTree>
    <p:extLst>
      <p:ext uri="{BB962C8B-B14F-4D97-AF65-F5344CB8AC3E}">
        <p14:creationId xmlns="" xmlns:p14="http://schemas.microsoft.com/office/powerpoint/2010/main" val="40261798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1"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6" y="4590299"/>
            <a:ext cx="1259701" cy="286200"/>
          </a:xfrm>
          <a:prstGeom prst="rect">
            <a:avLst/>
          </a:prstGeom>
        </p:spPr>
      </p:pic>
    </p:spTree>
    <p:extLst>
      <p:ext uri="{BB962C8B-B14F-4D97-AF65-F5344CB8AC3E}">
        <p14:creationId xmlns="" xmlns:p14="http://schemas.microsoft.com/office/powerpoint/2010/main" val="2153969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98"/>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1"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727631"/>
            <a:ext cx="2768400" cy="20763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GB" noProof="0" dirty="0" err="1" smtClean="0"/>
              <a:t>Textmaster</a:t>
            </a:r>
            <a:r>
              <a:rPr lang="en-GB" noProof="0" dirty="0" smtClean="0"/>
              <a:t>-format </a:t>
            </a:r>
            <a:r>
              <a:rPr lang="en-GB" noProof="0" dirty="0" err="1" smtClean="0"/>
              <a:t>bearbeiten</a:t>
            </a:r>
            <a:endParaRPr lang="en-GB" noProof="0" dirty="0" smtClean="0"/>
          </a:p>
        </p:txBody>
      </p:sp>
      <p:sp>
        <p:nvSpPr>
          <p:cNvPr id="23" name="Bildplatzhalter 22"/>
          <p:cNvSpPr>
            <a:spLocks noGrp="1"/>
          </p:cNvSpPr>
          <p:nvPr>
            <p:ph type="pic" sz="quarter" idx="13"/>
          </p:nvPr>
        </p:nvSpPr>
        <p:spPr>
          <a:xfrm>
            <a:off x="4349768" y="2625400"/>
            <a:ext cx="2260800" cy="16956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16" y="4590299"/>
            <a:ext cx="1259701" cy="286200"/>
          </a:xfrm>
          <a:prstGeom prst="rect">
            <a:avLst/>
          </a:prstGeom>
        </p:spPr>
      </p:pic>
    </p:spTree>
    <p:extLst>
      <p:ext uri="{BB962C8B-B14F-4D97-AF65-F5344CB8AC3E}">
        <p14:creationId xmlns="" xmlns:p14="http://schemas.microsoft.com/office/powerpoint/2010/main" val="1483012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spTree>
    <p:extLst>
      <p:ext uri="{BB962C8B-B14F-4D97-AF65-F5344CB8AC3E}">
        <p14:creationId xmlns="" xmlns:p14="http://schemas.microsoft.com/office/powerpoint/2010/main" val="32216017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3" name="Titel 2"/>
          <p:cNvSpPr>
            <a:spLocks noGrp="1"/>
          </p:cNvSpPr>
          <p:nvPr>
            <p:ph type="title"/>
          </p:nvPr>
        </p:nvSpPr>
        <p:spPr/>
        <p:txBody>
          <a:bodyPr/>
          <a:lstStyle/>
          <a:p>
            <a:r>
              <a:rPr lang="en-US" altLang="zh-TW" smtClean="0"/>
              <a:t>Click to edit Master title style</a:t>
            </a:r>
            <a:endParaRPr lang="de-DE"/>
          </a:p>
        </p:txBody>
      </p:sp>
      <p:sp>
        <p:nvSpPr>
          <p:cNvPr id="4" name="Datumsplatzhalter 3"/>
          <p:cNvSpPr>
            <a:spLocks noGrp="1"/>
          </p:cNvSpPr>
          <p:nvPr>
            <p:ph type="dt" sz="half" idx="10"/>
          </p:nvPr>
        </p:nvSpPr>
        <p:spPr/>
        <p:txBody>
          <a:bodyPr/>
          <a:lstStyle/>
          <a:p>
            <a:fld id="{208F670B-D7B9-419C-9EDC-EEA2E815864B}" type="datetime1">
              <a:rPr lang="en-GB" smtClean="0">
                <a:solidFill>
                  <a:prstClr val="white">
                    <a:lumMod val="50000"/>
                  </a:prstClr>
                </a:solidFill>
              </a:rPr>
              <a:pPr/>
              <a:t>17/04/2019</a:t>
            </a:fld>
            <a:endParaRPr lang="en-GB" dirty="0">
              <a:solidFill>
                <a:prstClr val="white">
                  <a:lumMod val="50000"/>
                </a:prstClr>
              </a:solidFill>
            </a:endParaRPr>
          </a:p>
        </p:txBody>
      </p:sp>
      <p:sp>
        <p:nvSpPr>
          <p:cNvPr id="10" name="Fußzeilenplatzhalter 9"/>
          <p:cNvSpPr>
            <a:spLocks noGrp="1"/>
          </p:cNvSpPr>
          <p:nvPr>
            <p:ph type="ftr" sz="quarter" idx="11"/>
          </p:nvPr>
        </p:nvSpPr>
        <p:spPr/>
        <p:txBody>
          <a:bodyPr/>
          <a:lstStyle/>
          <a:p>
            <a:endParaRPr lang="en-GB" dirty="0">
              <a:solidFill>
                <a:prstClr val="white">
                  <a:lumMod val="50000"/>
                </a:prstClr>
              </a:solidFill>
            </a:endParaRPr>
          </a:p>
        </p:txBody>
      </p:sp>
      <p:sp>
        <p:nvSpPr>
          <p:cNvPr id="11" name="Foliennummernplatzhalter 10"/>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88243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3"/>
          <p:cNvSpPr>
            <a:spLocks noGrp="1"/>
          </p:cNvSpPr>
          <p:nvPr>
            <p:ph type="title"/>
          </p:nvPr>
        </p:nvSpPr>
        <p:spPr>
          <a:xfrm>
            <a:off x="367575" y="115012"/>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772661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B20DDFAE-3DA3-4218-ADED-A2CB89D0520B}"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696578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22" indent="-182522">
              <a:spcBef>
                <a:spcPts val="600"/>
              </a:spcBef>
              <a:buFont typeface="BISans" panose="02000503040000020004" pitchFamily="2" charset="0"/>
              <a:buChar char="•"/>
              <a:defRPr/>
            </a:lvl2pPr>
            <a:lvl3pPr marL="358694" indent="-176173">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3" name="Datumsplatzhalter 2"/>
          <p:cNvSpPr>
            <a:spLocks noGrp="1"/>
          </p:cNvSpPr>
          <p:nvPr>
            <p:ph type="dt" sz="half" idx="10"/>
          </p:nvPr>
        </p:nvSpPr>
        <p:spPr/>
        <p:txBody>
          <a:bodyPr/>
          <a:lstStyle/>
          <a:p>
            <a:fld id="{CE96B648-F09C-46E0-BD0F-02867C1BCA59}"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622837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a:xfrm>
            <a:off x="367585"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4" name="Datumsplatzhalter 3"/>
          <p:cNvSpPr>
            <a:spLocks noGrp="1"/>
          </p:cNvSpPr>
          <p:nvPr>
            <p:ph type="dt" sz="half" idx="10"/>
          </p:nvPr>
        </p:nvSpPr>
        <p:spPr/>
        <p:txBody>
          <a:bodyPr/>
          <a:lstStyle/>
          <a:p>
            <a:fld id="{2A5750B4-0A56-4E6B-AADC-5777FA1C2983}"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7577212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3" name="Inhaltsplatzhalter 2"/>
          <p:cNvSpPr>
            <a:spLocks noGrp="1"/>
          </p:cNvSpPr>
          <p:nvPr>
            <p:ph idx="1"/>
          </p:nvPr>
        </p:nvSpPr>
        <p:spPr>
          <a:xfrm>
            <a:off x="1771579"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3041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91" tIns="35991" rIns="35991" bIns="35991"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4" name="Datumsplatzhalter 3"/>
          <p:cNvSpPr>
            <a:spLocks noGrp="1"/>
          </p:cNvSpPr>
          <p:nvPr>
            <p:ph type="dt" sz="half" idx="12"/>
          </p:nvPr>
        </p:nvSpPr>
        <p:spPr/>
        <p:txBody>
          <a:bodyPr/>
          <a:lstStyle/>
          <a:p>
            <a:fld id="{296EA654-ECD7-471A-8536-99948A30C4B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8" y="567571"/>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17492515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
        <p:nvSpPr>
          <p:cNvPr id="3" name="Datumsplatzhalter 2"/>
          <p:cNvSpPr>
            <a:spLocks noGrp="1"/>
          </p:cNvSpPr>
          <p:nvPr>
            <p:ph type="dt" sz="half" idx="10"/>
          </p:nvPr>
        </p:nvSpPr>
        <p:spPr/>
        <p:txBody>
          <a:bodyPr/>
          <a:lstStyle/>
          <a:p>
            <a:fld id="{8ED98D82-2CA0-4C64-8F52-ED1E564820AE}"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420709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sp>
        <p:nvSpPr>
          <p:cNvPr id="8" name="Rechteck 7"/>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87" tIns="71987" rIns="71987" bIns="71987" rtlCol="0" anchor="ctr"/>
          <a:lstStyle/>
          <a:p>
            <a:pPr algn="ctr" defTabSz="914198"/>
            <a:endParaRPr lang="en-GB" sz="1400" dirty="0" smtClean="0">
              <a:solidFill>
                <a:prstClr val="black"/>
              </a:solidFill>
            </a:endParaRPr>
          </a:p>
        </p:txBody>
      </p:sp>
      <p:sp>
        <p:nvSpPr>
          <p:cNvPr id="4" name="Datumsplatzhalter 3"/>
          <p:cNvSpPr>
            <a:spLocks noGrp="1"/>
          </p:cNvSpPr>
          <p:nvPr>
            <p:ph type="dt" sz="half" idx="10"/>
          </p:nvPr>
        </p:nvSpPr>
        <p:spPr/>
        <p:txBody>
          <a:bodyPr/>
          <a:lstStyle/>
          <a:p>
            <a:fld id="{FBC471A6-68F5-46F4-AB55-274B9534F60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25027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8F327B5-4F46-4E52-AD59-88A207270947}"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474225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19.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7AE4B35C-2CFB-4984-B1A5-ABCEC85D20F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79047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9327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585" y="1200151"/>
            <a:ext cx="5616001" cy="3394472"/>
          </a:xfrm>
        </p:spPr>
        <p:txBody>
          <a:bodyPr/>
          <a:lstStyle>
            <a:lvl1pPr marL="0" indent="0">
              <a:spcBef>
                <a:spcPts val="600"/>
              </a:spcBef>
              <a:buNone/>
              <a:defRPr/>
            </a:lvl1pPr>
            <a:lvl2pPr marL="182522" indent="-182522">
              <a:spcBef>
                <a:spcPts val="600"/>
              </a:spcBef>
              <a:buFont typeface="BISans" panose="02000503040000020004" pitchFamily="2" charset="0"/>
              <a:buChar char="•"/>
              <a:defRPr/>
            </a:lvl2pPr>
            <a:lvl3pPr marL="358694" indent="-176173">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4" name="Datumsplatzhalter 3"/>
          <p:cNvSpPr>
            <a:spLocks noGrp="1"/>
          </p:cNvSpPr>
          <p:nvPr>
            <p:ph type="dt" sz="half" idx="12"/>
          </p:nvPr>
        </p:nvSpPr>
        <p:spPr/>
        <p:txBody>
          <a:bodyPr/>
          <a:lstStyle/>
          <a:p>
            <a:fld id="{C90F8743-0E6F-41EA-91A8-8122DB0D84F5}"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Tree>
    <p:extLst>
      <p:ext uri="{BB962C8B-B14F-4D97-AF65-F5344CB8AC3E}">
        <p14:creationId xmlns="" xmlns:p14="http://schemas.microsoft.com/office/powerpoint/2010/main" val="3756192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585"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2"/>
          </p:nvPr>
        </p:nvSpPr>
        <p:spPr/>
        <p:txBody>
          <a:bodyPr/>
          <a:lstStyle/>
          <a:p>
            <a:fld id="{78DA1FEC-CBCE-41CB-A00E-A142F817B3A7}"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Tree>
    <p:extLst>
      <p:ext uri="{BB962C8B-B14F-4D97-AF65-F5344CB8AC3E}">
        <p14:creationId xmlns="" xmlns:p14="http://schemas.microsoft.com/office/powerpoint/2010/main" val="448102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E95A03C-FB3C-4331-9FA1-4886C0A46E98}"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17662776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8" name="TextBox 7"/>
          <p:cNvSpPr txBox="1"/>
          <p:nvPr userDrawn="1"/>
        </p:nvSpPr>
        <p:spPr>
          <a:xfrm>
            <a:off x="1844677" y="4882954"/>
            <a:ext cx="5443538" cy="219415"/>
          </a:xfrm>
          <a:prstGeom prst="rect">
            <a:avLst/>
          </a:prstGeom>
          <a:noFill/>
        </p:spPr>
        <p:txBody>
          <a:bodyPr wrap="square" lIns="0" tIns="0" rIns="0" bIns="0" rtlCol="0">
            <a:noAutofit/>
          </a:bodyPr>
          <a:lstStyle/>
          <a:p>
            <a:pPr algn="ctr" defTabSz="685256"/>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320"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15" algn="l"/>
              </a:tabLst>
              <a:defRPr sz="1600" baseline="0">
                <a:solidFill>
                  <a:schemeClr val="tx2"/>
                </a:solidFill>
              </a:defRPr>
            </a:lvl1pPr>
            <a:lvl2pPr marL="456806" indent="0" algn="ctr">
              <a:buNone/>
              <a:defRPr>
                <a:solidFill>
                  <a:schemeClr val="tx1">
                    <a:tint val="75000"/>
                  </a:schemeClr>
                </a:solidFill>
              </a:defRPr>
            </a:lvl2pPr>
            <a:lvl3pPr marL="913658" indent="0" algn="ctr">
              <a:buNone/>
              <a:defRPr>
                <a:solidFill>
                  <a:schemeClr val="tx1">
                    <a:tint val="75000"/>
                  </a:schemeClr>
                </a:solidFill>
              </a:defRPr>
            </a:lvl3pPr>
            <a:lvl4pPr marL="1370478" indent="0" algn="ctr">
              <a:buNone/>
              <a:defRPr>
                <a:solidFill>
                  <a:schemeClr val="tx1">
                    <a:tint val="75000"/>
                  </a:schemeClr>
                </a:solidFill>
              </a:defRPr>
            </a:lvl4pPr>
            <a:lvl5pPr marL="1827314" indent="0" algn="ctr">
              <a:buNone/>
              <a:defRPr>
                <a:solidFill>
                  <a:schemeClr val="tx1">
                    <a:tint val="75000"/>
                  </a:schemeClr>
                </a:solidFill>
              </a:defRPr>
            </a:lvl5pPr>
            <a:lvl6pPr marL="2284119" indent="0" algn="ctr">
              <a:buNone/>
              <a:defRPr>
                <a:solidFill>
                  <a:schemeClr val="tx1">
                    <a:tint val="75000"/>
                  </a:schemeClr>
                </a:solidFill>
              </a:defRPr>
            </a:lvl6pPr>
            <a:lvl7pPr marL="2740925" indent="0" algn="ctr">
              <a:buNone/>
              <a:defRPr>
                <a:solidFill>
                  <a:schemeClr val="tx1">
                    <a:tint val="75000"/>
                  </a:schemeClr>
                </a:solidFill>
              </a:defRPr>
            </a:lvl7pPr>
            <a:lvl8pPr marL="3197760" indent="0" algn="ctr">
              <a:buNone/>
              <a:defRPr>
                <a:solidFill>
                  <a:schemeClr val="tx1">
                    <a:tint val="75000"/>
                  </a:schemeClr>
                </a:solidFill>
              </a:defRPr>
            </a:lvl8pPr>
            <a:lvl9pPr marL="3654583"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712417916"/>
      </p:ext>
    </p:extLst>
  </p:cSld>
  <p:clrMapOvr>
    <a:masterClrMapping/>
  </p:clrMapOvr>
  <p:timing>
    <p:tnLst>
      <p:par>
        <p:cT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44677" y="4960162"/>
            <a:ext cx="5443538" cy="183356"/>
          </a:xfrm>
          <a:prstGeom prst="rect">
            <a:avLst/>
          </a:prstGeom>
          <a:noFill/>
        </p:spPr>
        <p:txBody>
          <a:bodyPr wrap="square" lIns="0" tIns="0" rIns="0" bIns="0" rtlCol="0" anchor="ctr">
            <a:noAutofit/>
          </a:bodyPr>
          <a:lstStyle/>
          <a:p>
            <a:pPr algn="ctr" defTabSz="685256"/>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883433686"/>
      </p:ext>
    </p:extLst>
  </p:cSld>
  <p:clrMapOvr>
    <a:masterClrMapping/>
  </p:clrMapOvr>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Tree>
    <p:extLst>
      <p:ext uri="{BB962C8B-B14F-4D97-AF65-F5344CB8AC3E}">
        <p14:creationId xmlns="" xmlns:p14="http://schemas.microsoft.com/office/powerpoint/2010/main" val="430404499"/>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06" indent="0">
              <a:buNone/>
              <a:defRPr sz="2000" b="1"/>
            </a:lvl2pPr>
            <a:lvl3pPr marL="913658" indent="0">
              <a:buNone/>
              <a:defRPr sz="1800" b="1"/>
            </a:lvl3pPr>
            <a:lvl4pPr marL="1370478" indent="0">
              <a:buNone/>
              <a:defRPr sz="1600" b="1"/>
            </a:lvl4pPr>
            <a:lvl5pPr marL="1827314" indent="0">
              <a:buNone/>
              <a:defRPr sz="1600" b="1"/>
            </a:lvl5pPr>
            <a:lvl6pPr marL="2284119" indent="0">
              <a:buNone/>
              <a:defRPr sz="1600" b="1"/>
            </a:lvl6pPr>
            <a:lvl7pPr marL="2740925" indent="0">
              <a:buNone/>
              <a:defRPr sz="1600" b="1"/>
            </a:lvl7pPr>
            <a:lvl8pPr marL="3197760" indent="0">
              <a:buNone/>
              <a:defRPr sz="1600" b="1"/>
            </a:lvl8pPr>
            <a:lvl9pPr marL="3654583" indent="0">
              <a:buNone/>
              <a:defRPr sz="1600" b="1"/>
            </a:lvl9pPr>
          </a:lstStyle>
          <a:p>
            <a:pPr lvl="0"/>
            <a:endParaRPr lang="en-US" dirty="0" smtClean="0"/>
          </a:p>
        </p:txBody>
      </p:sp>
    </p:spTree>
    <p:extLst>
      <p:ext uri="{BB962C8B-B14F-4D97-AF65-F5344CB8AC3E}">
        <p14:creationId xmlns="" xmlns:p14="http://schemas.microsoft.com/office/powerpoint/2010/main" val="4223827794"/>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1717678485"/>
              </p:ext>
            </p:extLst>
          </p:nvPr>
        </p:nvGraphicFramePr>
        <p:xfrm>
          <a:off x="1588" y="1588"/>
          <a:ext cx="1587" cy="1587"/>
        </p:xfrm>
        <a:graphic>
          <a:graphicData uri="http://schemas.openxmlformats.org/presentationml/2006/ole">
            <p:oleObj spid="_x0000_s403555" name="think-cell Slide" r:id="rId3" imgW="360" imgH="360" progId="">
              <p:embed/>
            </p:oleObj>
          </a:graphicData>
        </a:graphic>
      </p:graphicFrame>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Tree>
    <p:extLst>
      <p:ext uri="{BB962C8B-B14F-4D97-AF65-F5344CB8AC3E}">
        <p14:creationId xmlns="" xmlns:p14="http://schemas.microsoft.com/office/powerpoint/2010/main" val="3554281205"/>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06" indent="0">
              <a:buNone/>
              <a:defRPr sz="2000" b="1"/>
            </a:lvl2pPr>
            <a:lvl3pPr marL="913658" indent="0">
              <a:buNone/>
              <a:defRPr sz="1800" b="1"/>
            </a:lvl3pPr>
            <a:lvl4pPr marL="1370478" indent="0">
              <a:buNone/>
              <a:defRPr sz="1600" b="1"/>
            </a:lvl4pPr>
            <a:lvl5pPr marL="1827314" indent="0">
              <a:buNone/>
              <a:defRPr sz="1600" b="1"/>
            </a:lvl5pPr>
            <a:lvl6pPr marL="2284119" indent="0">
              <a:buNone/>
              <a:defRPr sz="1600" b="1"/>
            </a:lvl6pPr>
            <a:lvl7pPr marL="2740925" indent="0">
              <a:buNone/>
              <a:defRPr sz="1600" b="1"/>
            </a:lvl7pPr>
            <a:lvl8pPr marL="3197760" indent="0">
              <a:buNone/>
              <a:defRPr sz="1600" b="1"/>
            </a:lvl8pPr>
            <a:lvl9pPr marL="3654583" indent="0">
              <a:buNone/>
              <a:defRPr sz="1600" b="1"/>
            </a:lvl9pPr>
          </a:lstStyle>
          <a:p>
            <a:pPr lvl="0"/>
            <a:endParaRPr lang="en-US" dirty="0" smtClean="0"/>
          </a:p>
        </p:txBody>
      </p:sp>
    </p:spTree>
    <p:extLst>
      <p:ext uri="{BB962C8B-B14F-4D97-AF65-F5344CB8AC3E}">
        <p14:creationId xmlns="" xmlns:p14="http://schemas.microsoft.com/office/powerpoint/2010/main" val="2168968878"/>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44"/>
            <a:ext cx="8460000" cy="2049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310" y="3363895"/>
            <a:ext cx="8460001" cy="976387"/>
          </a:xfrm>
          <a:prstGeom prst="rect">
            <a:avLst/>
          </a:prstGeom>
        </p:spPr>
        <p:txBody>
          <a:bodyPr lIns="0" rIns="0" anchor="t">
            <a:noAutofit/>
          </a:bodyPr>
          <a:lstStyle>
            <a:lvl1pPr marL="269801" indent="-269801">
              <a:spcAft>
                <a:spcPts val="500"/>
              </a:spcAft>
              <a:buClr>
                <a:schemeClr val="accent1"/>
              </a:buClr>
              <a:buFont typeface="Arial"/>
              <a:buChar char="•"/>
              <a:defRPr sz="1400" b="1">
                <a:solidFill>
                  <a:srgbClr val="008C7D"/>
                </a:solidFill>
              </a:defRPr>
            </a:lvl1pPr>
            <a:lvl2pPr marL="539555" indent="-269801">
              <a:spcAft>
                <a:spcPts val="500"/>
              </a:spcAft>
              <a:defRPr sz="1100"/>
            </a:lvl2pPr>
            <a:lvl3pPr marL="809340" indent="-269801">
              <a:spcAft>
                <a:spcPts val="500"/>
              </a:spcAft>
              <a:buClr>
                <a:schemeClr val="tx2"/>
              </a:buClr>
              <a:defRPr sz="1100"/>
            </a:lvl3pPr>
            <a:lvl4pPr marL="1079109" indent="-269801">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Tree>
    <p:extLst>
      <p:ext uri="{BB962C8B-B14F-4D97-AF65-F5344CB8AC3E}">
        <p14:creationId xmlns="" xmlns:p14="http://schemas.microsoft.com/office/powerpoint/2010/main" val="32955977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Tree>
    <p:extLst>
      <p:ext uri="{BB962C8B-B14F-4D97-AF65-F5344CB8AC3E}">
        <p14:creationId xmlns="" xmlns:p14="http://schemas.microsoft.com/office/powerpoint/2010/main" val="19566797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9" y="1242039"/>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6838" y="1242006"/>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1315346747"/>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06" indent="0">
              <a:buNone/>
              <a:defRPr sz="2000" b="1"/>
            </a:lvl2pPr>
            <a:lvl3pPr marL="913658" indent="0">
              <a:buNone/>
              <a:defRPr sz="1800" b="1"/>
            </a:lvl3pPr>
            <a:lvl4pPr marL="1370478" indent="0">
              <a:buNone/>
              <a:defRPr sz="1600" b="1"/>
            </a:lvl4pPr>
            <a:lvl5pPr marL="1827314" indent="0">
              <a:buNone/>
              <a:defRPr sz="1600" b="1"/>
            </a:lvl5pPr>
            <a:lvl6pPr marL="2284119" indent="0">
              <a:buNone/>
              <a:defRPr sz="1600" b="1"/>
            </a:lvl6pPr>
            <a:lvl7pPr marL="2740925" indent="0">
              <a:buNone/>
              <a:defRPr sz="1600" b="1"/>
            </a:lvl7pPr>
            <a:lvl8pPr marL="3197760" indent="0">
              <a:buNone/>
              <a:defRPr sz="1600" b="1"/>
            </a:lvl8pPr>
            <a:lvl9pPr marL="3654583" indent="0">
              <a:buNone/>
              <a:defRPr sz="1600" b="1"/>
            </a:lvl9pPr>
          </a:lstStyle>
          <a:p>
            <a:pPr lvl="0"/>
            <a:endParaRPr lang="en-US" dirty="0" smtClean="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6051"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806" indent="0">
              <a:buNone/>
              <a:defRPr sz="2000" b="1"/>
            </a:lvl2pPr>
            <a:lvl3pPr marL="913658" indent="0">
              <a:buNone/>
              <a:defRPr sz="1800" b="1"/>
            </a:lvl3pPr>
            <a:lvl4pPr marL="1370478" indent="0">
              <a:buNone/>
              <a:defRPr sz="1600" b="1"/>
            </a:lvl4pPr>
            <a:lvl5pPr marL="1827314" indent="0">
              <a:buNone/>
              <a:defRPr sz="1600" b="1"/>
            </a:lvl5pPr>
            <a:lvl6pPr marL="2284119" indent="0">
              <a:buNone/>
              <a:defRPr sz="1600" b="1"/>
            </a:lvl6pPr>
            <a:lvl7pPr marL="2740925" indent="0">
              <a:buNone/>
              <a:defRPr sz="1600" b="1"/>
            </a:lvl7pPr>
            <a:lvl8pPr marL="3197760" indent="0">
              <a:buNone/>
              <a:defRPr sz="1600" b="1"/>
            </a:lvl8pPr>
            <a:lvl9pPr marL="3654583" indent="0">
              <a:buNone/>
              <a:defRPr sz="1600" b="1"/>
            </a:lvl9pPr>
          </a:lstStyle>
          <a:p>
            <a:pPr lvl="0"/>
            <a:endParaRPr lang="en-US" dirty="0" smtClean="0"/>
          </a:p>
        </p:txBody>
      </p:sp>
      <p:sp>
        <p:nvSpPr>
          <p:cNvPr id="6" name="Content Placeholder 5"/>
          <p:cNvSpPr>
            <a:spLocks noGrp="1"/>
          </p:cNvSpPr>
          <p:nvPr>
            <p:ph sz="quarter" idx="4"/>
          </p:nvPr>
        </p:nvSpPr>
        <p:spPr>
          <a:xfrm>
            <a:off x="4806051"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7" name="Footer Placeholder 6"/>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57279407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32" tIns="34289" rIns="68532" bIns="34289" rtlCol="0" anchor="ctr"/>
          <a:lstStyle/>
          <a:p>
            <a:pPr algn="ctr" defTabSz="685256"/>
            <a:endParaRPr lang="en-GB" dirty="0" err="1"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3644400314"/>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596"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12" y="4536008"/>
            <a:ext cx="6580733" cy="161581"/>
          </a:xfrm>
        </p:spPr>
        <p:txBody>
          <a:bodyPr anchor="t">
            <a:spAutoFit/>
          </a:bodyPr>
          <a:lstStyle>
            <a:lvl1pPr marL="0" indent="0">
              <a:spcBef>
                <a:spcPts val="0"/>
              </a:spcBef>
              <a:spcAft>
                <a:spcPts val="0"/>
              </a:spcAft>
              <a:buFont typeface="+mj-lt"/>
              <a:buNone/>
              <a:defRPr sz="600"/>
            </a:lvl1pPr>
            <a:lvl2pPr marL="342596" indent="0">
              <a:buNone/>
              <a:defRPr/>
            </a:lvl2pPr>
          </a:lstStyle>
          <a:p>
            <a:pPr lvl="0"/>
            <a:r>
              <a:rPr lang="fr-FR"/>
              <a:t>Modifier les styles du texte du masque</a:t>
            </a:r>
          </a:p>
        </p:txBody>
      </p:sp>
    </p:spTree>
    <p:extLst>
      <p:ext uri="{BB962C8B-B14F-4D97-AF65-F5344CB8AC3E}">
        <p14:creationId xmlns="" xmlns:p14="http://schemas.microsoft.com/office/powerpoint/2010/main" val="18060712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596"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12" y="4536008"/>
            <a:ext cx="6580733" cy="161581"/>
          </a:xfrm>
        </p:spPr>
        <p:txBody>
          <a:bodyPr anchor="t">
            <a:spAutoFit/>
          </a:bodyPr>
          <a:lstStyle>
            <a:lvl1pPr marL="0" indent="0">
              <a:spcBef>
                <a:spcPts val="0"/>
              </a:spcBef>
              <a:spcAft>
                <a:spcPts val="0"/>
              </a:spcAft>
              <a:buFont typeface="+mj-lt"/>
              <a:buNone/>
              <a:defRPr sz="600"/>
            </a:lvl1pPr>
            <a:lvl2pPr marL="342596" indent="0">
              <a:buNone/>
              <a:defRPr/>
            </a:lvl2pPr>
          </a:lstStyle>
          <a:p>
            <a:pPr lvl="0"/>
            <a:r>
              <a:rPr lang="fr-FR"/>
              <a:t>Modifier les styles du texte du masque</a:t>
            </a:r>
          </a:p>
        </p:txBody>
      </p:sp>
    </p:spTree>
    <p:extLst>
      <p:ext uri="{BB962C8B-B14F-4D97-AF65-F5344CB8AC3E}">
        <p14:creationId xmlns="" xmlns:p14="http://schemas.microsoft.com/office/powerpoint/2010/main" val="3108233323"/>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8" name="TextBox 7"/>
          <p:cNvSpPr txBox="1"/>
          <p:nvPr userDrawn="1"/>
        </p:nvSpPr>
        <p:spPr>
          <a:xfrm>
            <a:off x="1844677" y="4882951"/>
            <a:ext cx="5443538" cy="219415"/>
          </a:xfrm>
          <a:prstGeom prst="rect">
            <a:avLst/>
          </a:prstGeom>
          <a:noFill/>
        </p:spPr>
        <p:txBody>
          <a:bodyPr wrap="square" lIns="0" tIns="0" rIns="0" bIns="0" rtlCol="0">
            <a:noAutofit/>
          </a:bodyPr>
          <a:lstStyle/>
          <a:p>
            <a:pPr algn="ctr" defTabSz="685307"/>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317"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33" algn="l"/>
              </a:tabLst>
              <a:defRPr sz="1600" baseline="0">
                <a:solidFill>
                  <a:schemeClr val="tx2"/>
                </a:solidFill>
              </a:defRPr>
            </a:lvl1pPr>
            <a:lvl2pPr marL="456842" indent="0" algn="ctr">
              <a:buNone/>
              <a:defRPr>
                <a:solidFill>
                  <a:schemeClr val="tx1">
                    <a:tint val="75000"/>
                  </a:schemeClr>
                </a:solidFill>
              </a:defRPr>
            </a:lvl2pPr>
            <a:lvl3pPr marL="913725" indent="0" algn="ctr">
              <a:buNone/>
              <a:defRPr>
                <a:solidFill>
                  <a:schemeClr val="tx1">
                    <a:tint val="75000"/>
                  </a:schemeClr>
                </a:solidFill>
              </a:defRPr>
            </a:lvl3pPr>
            <a:lvl4pPr marL="1370580" indent="0" algn="ctr">
              <a:buNone/>
              <a:defRPr>
                <a:solidFill>
                  <a:schemeClr val="tx1">
                    <a:tint val="75000"/>
                  </a:schemeClr>
                </a:solidFill>
              </a:defRPr>
            </a:lvl4pPr>
            <a:lvl5pPr marL="1827449" indent="0" algn="ctr">
              <a:buNone/>
              <a:defRPr>
                <a:solidFill>
                  <a:schemeClr val="tx1">
                    <a:tint val="75000"/>
                  </a:schemeClr>
                </a:solidFill>
              </a:defRPr>
            </a:lvl5pPr>
            <a:lvl6pPr marL="2284290" indent="0" algn="ctr">
              <a:buNone/>
              <a:defRPr>
                <a:solidFill>
                  <a:schemeClr val="tx1">
                    <a:tint val="75000"/>
                  </a:schemeClr>
                </a:solidFill>
              </a:defRPr>
            </a:lvl6pPr>
            <a:lvl7pPr marL="2741132" indent="0" algn="ctr">
              <a:buNone/>
              <a:defRPr>
                <a:solidFill>
                  <a:schemeClr val="tx1">
                    <a:tint val="75000"/>
                  </a:schemeClr>
                </a:solidFill>
              </a:defRPr>
            </a:lvl7pPr>
            <a:lvl8pPr marL="3198000" indent="0" algn="ctr">
              <a:buNone/>
              <a:defRPr>
                <a:solidFill>
                  <a:schemeClr val="tx1">
                    <a:tint val="75000"/>
                  </a:schemeClr>
                </a:solidFill>
              </a:defRPr>
            </a:lvl8pPr>
            <a:lvl9pPr marL="3654856"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55829809"/>
      </p:ext>
    </p:extLst>
  </p:cSld>
  <p:clrMapOvr>
    <a:masterClrMapping/>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44677" y="4960162"/>
            <a:ext cx="5443538" cy="183356"/>
          </a:xfrm>
          <a:prstGeom prst="rect">
            <a:avLst/>
          </a:prstGeom>
          <a:noFill/>
        </p:spPr>
        <p:txBody>
          <a:bodyPr wrap="square" lIns="0" tIns="0" rIns="0" bIns="0" rtlCol="0" anchor="ctr">
            <a:noAutofit/>
          </a:bodyPr>
          <a:lstStyle/>
          <a:p>
            <a:pPr algn="ctr" defTabSz="685307"/>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440608679"/>
      </p:ext>
    </p:extLst>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Tree>
    <p:extLst>
      <p:ext uri="{BB962C8B-B14F-4D97-AF65-F5344CB8AC3E}">
        <p14:creationId xmlns="" xmlns:p14="http://schemas.microsoft.com/office/powerpoint/2010/main" val="92568832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42" indent="0">
              <a:buNone/>
              <a:defRPr sz="2000" b="1"/>
            </a:lvl2pPr>
            <a:lvl3pPr marL="913725" indent="0">
              <a:buNone/>
              <a:defRPr sz="1800" b="1"/>
            </a:lvl3pPr>
            <a:lvl4pPr marL="1370580" indent="0">
              <a:buNone/>
              <a:defRPr sz="1600" b="1"/>
            </a:lvl4pPr>
            <a:lvl5pPr marL="1827449" indent="0">
              <a:buNone/>
              <a:defRPr sz="1600" b="1"/>
            </a:lvl5pPr>
            <a:lvl6pPr marL="2284290" indent="0">
              <a:buNone/>
              <a:defRPr sz="1600" b="1"/>
            </a:lvl6pPr>
            <a:lvl7pPr marL="2741132" indent="0">
              <a:buNone/>
              <a:defRPr sz="1600" b="1"/>
            </a:lvl7pPr>
            <a:lvl8pPr marL="3198000" indent="0">
              <a:buNone/>
              <a:defRPr sz="1600" b="1"/>
            </a:lvl8pPr>
            <a:lvl9pPr marL="3654856" indent="0">
              <a:buNone/>
              <a:defRPr sz="1600" b="1"/>
            </a:lvl9pPr>
          </a:lstStyle>
          <a:p>
            <a:pPr lvl="0"/>
            <a:endParaRPr lang="en-US" dirty="0" smtClean="0"/>
          </a:p>
        </p:txBody>
      </p:sp>
    </p:spTree>
    <p:extLst>
      <p:ext uri="{BB962C8B-B14F-4D97-AF65-F5344CB8AC3E}">
        <p14:creationId xmlns="" xmlns:p14="http://schemas.microsoft.com/office/powerpoint/2010/main" val="3960730097"/>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Tree>
    <p:extLst>
      <p:ext uri="{BB962C8B-B14F-4D97-AF65-F5344CB8AC3E}">
        <p14:creationId xmlns="" xmlns:p14="http://schemas.microsoft.com/office/powerpoint/2010/main" val="3471239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519750" y="4416838"/>
            <a:ext cx="1259701" cy="381600"/>
          </a:xfrm>
          <a:prstGeom prst="rect">
            <a:avLst/>
          </a:prstGeom>
        </p:spPr>
      </p:pic>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spTree>
    <p:extLst>
      <p:ext uri="{BB962C8B-B14F-4D97-AF65-F5344CB8AC3E}">
        <p14:creationId xmlns="" xmlns:p14="http://schemas.microsoft.com/office/powerpoint/2010/main" val="24824438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42" indent="0">
              <a:buNone/>
              <a:defRPr sz="2000" b="1"/>
            </a:lvl2pPr>
            <a:lvl3pPr marL="913725" indent="0">
              <a:buNone/>
              <a:defRPr sz="1800" b="1"/>
            </a:lvl3pPr>
            <a:lvl4pPr marL="1370580" indent="0">
              <a:buNone/>
              <a:defRPr sz="1600" b="1"/>
            </a:lvl4pPr>
            <a:lvl5pPr marL="1827449" indent="0">
              <a:buNone/>
              <a:defRPr sz="1600" b="1"/>
            </a:lvl5pPr>
            <a:lvl6pPr marL="2284290" indent="0">
              <a:buNone/>
              <a:defRPr sz="1600" b="1"/>
            </a:lvl6pPr>
            <a:lvl7pPr marL="2741132" indent="0">
              <a:buNone/>
              <a:defRPr sz="1600" b="1"/>
            </a:lvl7pPr>
            <a:lvl8pPr marL="3198000" indent="0">
              <a:buNone/>
              <a:defRPr sz="1600" b="1"/>
            </a:lvl8pPr>
            <a:lvl9pPr marL="3654856" indent="0">
              <a:buNone/>
              <a:defRPr sz="1600" b="1"/>
            </a:lvl9pPr>
          </a:lstStyle>
          <a:p>
            <a:pPr lvl="0"/>
            <a:endParaRPr lang="en-US" dirty="0" smtClean="0"/>
          </a:p>
        </p:txBody>
      </p:sp>
    </p:spTree>
    <p:extLst>
      <p:ext uri="{BB962C8B-B14F-4D97-AF65-F5344CB8AC3E}">
        <p14:creationId xmlns="" xmlns:p14="http://schemas.microsoft.com/office/powerpoint/2010/main" val="586914027"/>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41"/>
            <a:ext cx="8460000" cy="2049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305" y="3363892"/>
            <a:ext cx="8460001" cy="976387"/>
          </a:xfrm>
          <a:prstGeom prst="rect">
            <a:avLst/>
          </a:prstGeom>
        </p:spPr>
        <p:txBody>
          <a:bodyPr lIns="0" rIns="0" anchor="t">
            <a:noAutofit/>
          </a:bodyPr>
          <a:lstStyle>
            <a:lvl1pPr marL="269819" indent="-269819">
              <a:spcAft>
                <a:spcPts val="500"/>
              </a:spcAft>
              <a:buClr>
                <a:schemeClr val="accent1"/>
              </a:buClr>
              <a:buFont typeface="Arial"/>
              <a:buChar char="•"/>
              <a:defRPr sz="1400" b="1">
                <a:solidFill>
                  <a:srgbClr val="008C7D"/>
                </a:solidFill>
              </a:defRPr>
            </a:lvl1pPr>
            <a:lvl2pPr marL="539596" indent="-269819">
              <a:spcAft>
                <a:spcPts val="500"/>
              </a:spcAft>
              <a:defRPr sz="1100"/>
            </a:lvl2pPr>
            <a:lvl3pPr marL="809400" indent="-269819">
              <a:spcAft>
                <a:spcPts val="500"/>
              </a:spcAft>
              <a:buClr>
                <a:schemeClr val="tx2"/>
              </a:buClr>
              <a:defRPr sz="1100"/>
            </a:lvl3pPr>
            <a:lvl4pPr marL="1079190" indent="-269819">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Tree>
    <p:extLst>
      <p:ext uri="{BB962C8B-B14F-4D97-AF65-F5344CB8AC3E}">
        <p14:creationId xmlns="" xmlns:p14="http://schemas.microsoft.com/office/powerpoint/2010/main" val="326858112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7" y="1242036"/>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6838" y="1242006"/>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319687848"/>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42" indent="0">
              <a:buNone/>
              <a:defRPr sz="2000" b="1"/>
            </a:lvl2pPr>
            <a:lvl3pPr marL="913725" indent="0">
              <a:buNone/>
              <a:defRPr sz="1800" b="1"/>
            </a:lvl3pPr>
            <a:lvl4pPr marL="1370580" indent="0">
              <a:buNone/>
              <a:defRPr sz="1600" b="1"/>
            </a:lvl4pPr>
            <a:lvl5pPr marL="1827449" indent="0">
              <a:buNone/>
              <a:defRPr sz="1600" b="1"/>
            </a:lvl5pPr>
            <a:lvl6pPr marL="2284290" indent="0">
              <a:buNone/>
              <a:defRPr sz="1600" b="1"/>
            </a:lvl6pPr>
            <a:lvl7pPr marL="2741132" indent="0">
              <a:buNone/>
              <a:defRPr sz="1600" b="1"/>
            </a:lvl7pPr>
            <a:lvl8pPr marL="3198000" indent="0">
              <a:buNone/>
              <a:defRPr sz="1600" b="1"/>
            </a:lvl8pPr>
            <a:lvl9pPr marL="3654856" indent="0">
              <a:buNone/>
              <a:defRPr sz="1600" b="1"/>
            </a:lvl9pPr>
          </a:lstStyle>
          <a:p>
            <a:pPr lvl="0"/>
            <a:endParaRPr lang="en-US" dirty="0" smtClean="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6047"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842" indent="0">
              <a:buNone/>
              <a:defRPr sz="2000" b="1"/>
            </a:lvl2pPr>
            <a:lvl3pPr marL="913725" indent="0">
              <a:buNone/>
              <a:defRPr sz="1800" b="1"/>
            </a:lvl3pPr>
            <a:lvl4pPr marL="1370580" indent="0">
              <a:buNone/>
              <a:defRPr sz="1600" b="1"/>
            </a:lvl4pPr>
            <a:lvl5pPr marL="1827449" indent="0">
              <a:buNone/>
              <a:defRPr sz="1600" b="1"/>
            </a:lvl5pPr>
            <a:lvl6pPr marL="2284290" indent="0">
              <a:buNone/>
              <a:defRPr sz="1600" b="1"/>
            </a:lvl6pPr>
            <a:lvl7pPr marL="2741132" indent="0">
              <a:buNone/>
              <a:defRPr sz="1600" b="1"/>
            </a:lvl7pPr>
            <a:lvl8pPr marL="3198000" indent="0">
              <a:buNone/>
              <a:defRPr sz="1600" b="1"/>
            </a:lvl8pPr>
            <a:lvl9pPr marL="3654856" indent="0">
              <a:buNone/>
              <a:defRPr sz="1600" b="1"/>
            </a:lvl9pPr>
          </a:lstStyle>
          <a:p>
            <a:pPr lvl="0"/>
            <a:endParaRPr lang="en-US" dirty="0" smtClean="0"/>
          </a:p>
        </p:txBody>
      </p:sp>
      <p:sp>
        <p:nvSpPr>
          <p:cNvPr id="6" name="Content Placeholder 5"/>
          <p:cNvSpPr>
            <a:spLocks noGrp="1"/>
          </p:cNvSpPr>
          <p:nvPr>
            <p:ph sz="quarter" idx="4"/>
          </p:nvPr>
        </p:nvSpPr>
        <p:spPr>
          <a:xfrm>
            <a:off x="4806047"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7" name="Footer Placeholder 6"/>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962395164"/>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37" tIns="34289" rIns="68537" bIns="34289" rtlCol="0" anchor="ctr"/>
          <a:lstStyle/>
          <a:p>
            <a:pPr algn="ctr" defTabSz="685307"/>
            <a:endParaRPr lang="en-GB" dirty="0" err="1"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843721978"/>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23"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06" y="4536008"/>
            <a:ext cx="6580733" cy="161581"/>
          </a:xfrm>
        </p:spPr>
        <p:txBody>
          <a:bodyPr anchor="t">
            <a:spAutoFit/>
          </a:bodyPr>
          <a:lstStyle>
            <a:lvl1pPr marL="0" indent="0">
              <a:spcBef>
                <a:spcPts val="0"/>
              </a:spcBef>
              <a:spcAft>
                <a:spcPts val="0"/>
              </a:spcAft>
              <a:buFont typeface="+mj-lt"/>
              <a:buNone/>
              <a:defRPr sz="600"/>
            </a:lvl1pPr>
            <a:lvl2pPr marL="342623" indent="0">
              <a:buNone/>
              <a:defRPr/>
            </a:lvl2pPr>
          </a:lstStyle>
          <a:p>
            <a:pPr lvl="0"/>
            <a:r>
              <a:rPr lang="fr-FR"/>
              <a:t>Modifier les styles du texte du masque</a:t>
            </a:r>
          </a:p>
        </p:txBody>
      </p:sp>
    </p:spTree>
    <p:extLst>
      <p:ext uri="{BB962C8B-B14F-4D97-AF65-F5344CB8AC3E}">
        <p14:creationId xmlns="" xmlns:p14="http://schemas.microsoft.com/office/powerpoint/2010/main" val="3383281428"/>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23"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06" y="4536008"/>
            <a:ext cx="6580733" cy="161581"/>
          </a:xfrm>
        </p:spPr>
        <p:txBody>
          <a:bodyPr anchor="t">
            <a:spAutoFit/>
          </a:bodyPr>
          <a:lstStyle>
            <a:lvl1pPr marL="0" indent="0">
              <a:spcBef>
                <a:spcPts val="0"/>
              </a:spcBef>
              <a:spcAft>
                <a:spcPts val="0"/>
              </a:spcAft>
              <a:buFont typeface="+mj-lt"/>
              <a:buNone/>
              <a:defRPr sz="600"/>
            </a:lvl1pPr>
            <a:lvl2pPr marL="342623" indent="0">
              <a:buNone/>
              <a:defRPr/>
            </a:lvl2pPr>
          </a:lstStyle>
          <a:p>
            <a:pPr lvl="0"/>
            <a:r>
              <a:rPr lang="fr-FR"/>
              <a:t>Modifier les styles du texte du masque</a:t>
            </a:r>
          </a:p>
        </p:txBody>
      </p:sp>
    </p:spTree>
    <p:extLst>
      <p:ext uri="{BB962C8B-B14F-4D97-AF65-F5344CB8AC3E}">
        <p14:creationId xmlns="" xmlns:p14="http://schemas.microsoft.com/office/powerpoint/2010/main" val="391615270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1282227561"/>
      </p:ext>
    </p:extLst>
  </p:cSld>
  <p:clrMapOvr>
    <a:masterClrMapping/>
  </p:clrMapOvr>
  <p:extLst mod="1">
    <p:ext uri="{DCECCB84-F9BA-43D5-87BE-67443E8EF086}">
      <p15:sldGuideLst xmlns="" xmlns:p15="http://schemas.microsoft.com/office/powerpoint/2012/main"/>
    </p:ext>
  </p:extLst>
</p:sldLayout>
</file>

<file path=ppt/slideLayouts/slideLayout74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Bar.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0" y="4386263"/>
            <a:ext cx="9144000" cy="762000"/>
          </a:xfrm>
          <a:prstGeom prst="rect">
            <a:avLst/>
          </a:prstGeom>
        </p:spPr>
      </p:pic>
      <p:sp>
        <p:nvSpPr>
          <p:cNvPr id="8" name="TextBox 7"/>
          <p:cNvSpPr txBox="1"/>
          <p:nvPr userDrawn="1"/>
        </p:nvSpPr>
        <p:spPr>
          <a:xfrm>
            <a:off x="1844677" y="4882947"/>
            <a:ext cx="5443538" cy="219415"/>
          </a:xfrm>
          <a:prstGeom prst="rect">
            <a:avLst/>
          </a:prstGeom>
          <a:noFill/>
        </p:spPr>
        <p:txBody>
          <a:bodyPr wrap="square" lIns="0" tIns="0" rIns="0" bIns="0" rtlCol="0">
            <a:noAutofit/>
          </a:bodyPr>
          <a:lstStyle/>
          <a:p>
            <a:pPr algn="ctr" defTabSz="685375"/>
            <a:r>
              <a:rPr lang="en-US" sz="900" dirty="0" smtClean="0">
                <a:solidFill>
                  <a:srgbClr val="4B3232"/>
                </a:solidFill>
              </a:rPr>
              <a:t>Confidential. For Internal Use Only. Do Not Distribute.</a:t>
            </a:r>
            <a:endParaRPr lang="en-US" sz="900" dirty="0">
              <a:solidFill>
                <a:srgbClr val="4B3232"/>
              </a:solidFill>
            </a:endParaRPr>
          </a:p>
        </p:txBody>
      </p:sp>
      <p:sp>
        <p:nvSpPr>
          <p:cNvPr id="15" name="Subtitle 2"/>
          <p:cNvSpPr>
            <a:spLocks noGrp="1"/>
          </p:cNvSpPr>
          <p:nvPr>
            <p:ph type="subTitle" idx="1"/>
          </p:nvPr>
        </p:nvSpPr>
        <p:spPr>
          <a:xfrm>
            <a:off x="422314" y="3312434"/>
            <a:ext cx="2601553" cy="818415"/>
          </a:xfrm>
          <a:prstGeom prst="rect">
            <a:avLst/>
          </a:prstGeom>
          <a:solidFill>
            <a:schemeClr val="bg1">
              <a:alpha val="0"/>
            </a:schemeClr>
          </a:solidFill>
        </p:spPr>
        <p:txBody>
          <a:bodyPr lIns="0" tIns="0" rIns="0" bIns="0" anchor="b">
            <a:normAutofit/>
          </a:bodyPr>
          <a:lstStyle>
            <a:lvl1pPr marL="0" indent="0" algn="l">
              <a:buNone/>
              <a:tabLst>
                <a:tab pos="226857" algn="l"/>
              </a:tabLst>
              <a:defRPr sz="1600" baseline="0">
                <a:solidFill>
                  <a:schemeClr val="tx2"/>
                </a:solidFill>
              </a:defRPr>
            </a:lvl1pPr>
            <a:lvl2pPr marL="456890" indent="0" algn="ctr">
              <a:buNone/>
              <a:defRPr>
                <a:solidFill>
                  <a:schemeClr val="tx1">
                    <a:tint val="75000"/>
                  </a:schemeClr>
                </a:solidFill>
              </a:defRPr>
            </a:lvl2pPr>
            <a:lvl3pPr marL="913815" indent="0" algn="ctr">
              <a:buNone/>
              <a:defRPr>
                <a:solidFill>
                  <a:schemeClr val="tx1">
                    <a:tint val="75000"/>
                  </a:schemeClr>
                </a:solidFill>
              </a:defRPr>
            </a:lvl3pPr>
            <a:lvl4pPr marL="1370716" indent="0" algn="ctr">
              <a:buNone/>
              <a:defRPr>
                <a:solidFill>
                  <a:schemeClr val="tx1">
                    <a:tint val="75000"/>
                  </a:schemeClr>
                </a:solidFill>
              </a:defRPr>
            </a:lvl4pPr>
            <a:lvl5pPr marL="1827629" indent="0" algn="ctr">
              <a:buNone/>
              <a:defRPr>
                <a:solidFill>
                  <a:schemeClr val="tx1">
                    <a:tint val="75000"/>
                  </a:schemeClr>
                </a:solidFill>
              </a:defRPr>
            </a:lvl5pPr>
            <a:lvl6pPr marL="2284518" indent="0" algn="ctr">
              <a:buNone/>
              <a:defRPr>
                <a:solidFill>
                  <a:schemeClr val="tx1">
                    <a:tint val="75000"/>
                  </a:schemeClr>
                </a:solidFill>
              </a:defRPr>
            </a:lvl6pPr>
            <a:lvl7pPr marL="2741408" indent="0" algn="ctr">
              <a:buNone/>
              <a:defRPr>
                <a:solidFill>
                  <a:schemeClr val="tx1">
                    <a:tint val="75000"/>
                  </a:schemeClr>
                </a:solidFill>
              </a:defRPr>
            </a:lvl7pPr>
            <a:lvl8pPr marL="3198320" indent="0" algn="ctr">
              <a:buNone/>
              <a:defRPr>
                <a:solidFill>
                  <a:schemeClr val="tx1">
                    <a:tint val="75000"/>
                  </a:schemeClr>
                </a:solidFill>
              </a:defRPr>
            </a:lvl8pPr>
            <a:lvl9pPr marL="3655222" indent="0" algn="ctr">
              <a:buNone/>
              <a:defRPr>
                <a:solidFill>
                  <a:schemeClr val="tx1">
                    <a:tint val="75000"/>
                  </a:schemeClr>
                </a:solidFill>
              </a:defRPr>
            </a:lvl9pPr>
          </a:lstStyle>
          <a:p>
            <a:endParaRPr lang="en-US" dirty="0"/>
          </a:p>
        </p:txBody>
      </p:sp>
      <p:sp>
        <p:nvSpPr>
          <p:cNvPr id="16"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448920373"/>
      </p:ext>
    </p:extLst>
  </p:cSld>
  <p:clrMapOvr>
    <a:masterClrMapping/>
  </p:clrMapOvr>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2"/>
            <a:ext cx="9144000" cy="5148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844677" y="4960162"/>
            <a:ext cx="5443538" cy="183356"/>
          </a:xfrm>
          <a:prstGeom prst="rect">
            <a:avLst/>
          </a:prstGeom>
          <a:noFill/>
        </p:spPr>
        <p:txBody>
          <a:bodyPr wrap="square" lIns="0" tIns="0" rIns="0" bIns="0" rtlCol="0" anchor="ctr">
            <a:noAutofit/>
          </a:bodyPr>
          <a:lstStyle/>
          <a:p>
            <a:pPr algn="ctr" defTabSz="685375"/>
            <a:r>
              <a:rPr lang="en-US" sz="900" dirty="0" smtClean="0">
                <a:solidFill>
                  <a:srgbClr val="4B3232"/>
                </a:solidFill>
              </a:rPr>
              <a:t>Confidential. For Internal Use Only. Do Not Distribute.</a:t>
            </a:r>
            <a:endParaRPr lang="en-US" sz="900" dirty="0">
              <a:solidFill>
                <a:srgbClr val="4B3232"/>
              </a:solidFill>
            </a:endParaRPr>
          </a:p>
        </p:txBody>
      </p:sp>
      <p:sp>
        <p:nvSpPr>
          <p:cNvPr id="7" name="Title 15"/>
          <p:cNvSpPr>
            <a:spLocks noGrp="1"/>
          </p:cNvSpPr>
          <p:nvPr>
            <p:ph type="title"/>
          </p:nvPr>
        </p:nvSpPr>
        <p:spPr>
          <a:xfrm>
            <a:off x="422276" y="305521"/>
            <a:ext cx="4104000" cy="691036"/>
          </a:xfrm>
        </p:spPr>
        <p:txBody>
          <a:bodyPr anchor="t"/>
          <a:lstStyle>
            <a:lvl1pPr>
              <a:defRPr sz="2800" b="0">
                <a:solidFill>
                  <a:schemeClr val="accent1"/>
                </a:solidFill>
              </a:defRPr>
            </a:lvl1pPr>
          </a:lstStyle>
          <a:p>
            <a:endParaRPr lang="en-US" dirty="0"/>
          </a:p>
        </p:txBody>
      </p:sp>
    </p:spTree>
    <p:extLst>
      <p:ext uri="{BB962C8B-B14F-4D97-AF65-F5344CB8AC3E}">
        <p14:creationId xmlns="" xmlns:p14="http://schemas.microsoft.com/office/powerpoint/2010/main" val="306945199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7" name="Grafik 6"/>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327690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5" name="Content Placeholder 4"/>
          <p:cNvSpPr>
            <a:spLocks noGrp="1"/>
          </p:cNvSpPr>
          <p:nvPr>
            <p:ph sz="quarter" idx="15" hasCustomPrompt="1"/>
          </p:nvPr>
        </p:nvSpPr>
        <p:spPr>
          <a:xfrm>
            <a:off x="421200" y="1242000"/>
            <a:ext cx="8460000" cy="3099600"/>
          </a:xfrm>
        </p:spPr>
        <p:txBody>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Tree>
    <p:extLst>
      <p:ext uri="{BB962C8B-B14F-4D97-AF65-F5344CB8AC3E}">
        <p14:creationId xmlns="" xmlns:p14="http://schemas.microsoft.com/office/powerpoint/2010/main" val="3060471484"/>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9" name="Content Placeholder 8"/>
          <p:cNvSpPr>
            <a:spLocks noGrp="1"/>
          </p:cNvSpPr>
          <p:nvPr>
            <p:ph sz="quarter" idx="13"/>
          </p:nvPr>
        </p:nvSpPr>
        <p:spPr>
          <a:xfrm>
            <a:off x="422276" y="1618941"/>
            <a:ext cx="8458812" cy="2721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90" indent="0">
              <a:buNone/>
              <a:defRPr sz="2000" b="1"/>
            </a:lvl2pPr>
            <a:lvl3pPr marL="913815" indent="0">
              <a:buNone/>
              <a:defRPr sz="1800" b="1"/>
            </a:lvl3pPr>
            <a:lvl4pPr marL="1370716" indent="0">
              <a:buNone/>
              <a:defRPr sz="1600" b="1"/>
            </a:lvl4pPr>
            <a:lvl5pPr marL="1827629" indent="0">
              <a:buNone/>
              <a:defRPr sz="1600" b="1"/>
            </a:lvl5pPr>
            <a:lvl6pPr marL="2284518" indent="0">
              <a:buNone/>
              <a:defRPr sz="1600" b="1"/>
            </a:lvl6pPr>
            <a:lvl7pPr marL="2741408" indent="0">
              <a:buNone/>
              <a:defRPr sz="1600" b="1"/>
            </a:lvl7pPr>
            <a:lvl8pPr marL="3198320" indent="0">
              <a:buNone/>
              <a:defRPr sz="1600" b="1"/>
            </a:lvl8pPr>
            <a:lvl9pPr marL="3655222" indent="0">
              <a:buNone/>
              <a:defRPr sz="1600" b="1"/>
            </a:lvl9pPr>
          </a:lstStyle>
          <a:p>
            <a:pPr lvl="0"/>
            <a:endParaRPr lang="en-US" dirty="0" smtClean="0"/>
          </a:p>
        </p:txBody>
      </p:sp>
    </p:spTree>
    <p:extLst>
      <p:ext uri="{BB962C8B-B14F-4D97-AF65-F5344CB8AC3E}">
        <p14:creationId xmlns="" xmlns:p14="http://schemas.microsoft.com/office/powerpoint/2010/main" val="1051969019"/>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Tree>
    <p:extLst>
      <p:ext uri="{BB962C8B-B14F-4D97-AF65-F5344CB8AC3E}">
        <p14:creationId xmlns="" xmlns:p14="http://schemas.microsoft.com/office/powerpoint/2010/main" val="4203241154"/>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4"/>
          </p:nvPr>
        </p:nvSpPr>
        <p:spPr/>
        <p:txBody>
          <a:bodyPr/>
          <a:lstStyle/>
          <a:p>
            <a:endParaRPr lang="en-GB">
              <a:solidFill>
                <a:srgbClr val="4B3232"/>
              </a:solidFill>
            </a:endParaRPr>
          </a:p>
        </p:txBody>
      </p:sp>
      <p:sp>
        <p:nvSpPr>
          <p:cNvPr id="7" name="Text Placeholder 2"/>
          <p:cNvSpPr>
            <a:spLocks noGrp="1"/>
          </p:cNvSpPr>
          <p:nvPr>
            <p:ph type="body" idx="1"/>
          </p:nvPr>
        </p:nvSpPr>
        <p:spPr>
          <a:xfrm>
            <a:off x="422303" y="1123636"/>
            <a:ext cx="8458201"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90" indent="0">
              <a:buNone/>
              <a:defRPr sz="2000" b="1"/>
            </a:lvl2pPr>
            <a:lvl3pPr marL="913815" indent="0">
              <a:buNone/>
              <a:defRPr sz="1800" b="1"/>
            </a:lvl3pPr>
            <a:lvl4pPr marL="1370716" indent="0">
              <a:buNone/>
              <a:defRPr sz="1600" b="1"/>
            </a:lvl4pPr>
            <a:lvl5pPr marL="1827629" indent="0">
              <a:buNone/>
              <a:defRPr sz="1600" b="1"/>
            </a:lvl5pPr>
            <a:lvl6pPr marL="2284518" indent="0">
              <a:buNone/>
              <a:defRPr sz="1600" b="1"/>
            </a:lvl6pPr>
            <a:lvl7pPr marL="2741408" indent="0">
              <a:buNone/>
              <a:defRPr sz="1600" b="1"/>
            </a:lvl7pPr>
            <a:lvl8pPr marL="3198320" indent="0">
              <a:buNone/>
              <a:defRPr sz="1600" b="1"/>
            </a:lvl8pPr>
            <a:lvl9pPr marL="3655222" indent="0">
              <a:buNone/>
              <a:defRPr sz="1600" b="1"/>
            </a:lvl9pPr>
          </a:lstStyle>
          <a:p>
            <a:pPr lvl="0"/>
            <a:endParaRPr lang="en-US" dirty="0" smtClean="0"/>
          </a:p>
        </p:txBody>
      </p:sp>
    </p:spTree>
    <p:extLst>
      <p:ext uri="{BB962C8B-B14F-4D97-AF65-F5344CB8AC3E}">
        <p14:creationId xmlns="" xmlns:p14="http://schemas.microsoft.com/office/powerpoint/2010/main" val="2469473282"/>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2" name="Title 1"/>
          <p:cNvSpPr>
            <a:spLocks noGrp="1"/>
          </p:cNvSpPr>
          <p:nvPr>
            <p:ph type="title"/>
          </p:nvPr>
        </p:nvSpPr>
        <p:spPr/>
        <p:txBody>
          <a:bodyPr/>
          <a:lstStyle/>
          <a:p>
            <a:endParaRPr lang="en-US" dirty="0"/>
          </a:p>
        </p:txBody>
      </p:sp>
      <p:sp>
        <p:nvSpPr>
          <p:cNvPr id="8" name="Content Placeholder 8"/>
          <p:cNvSpPr>
            <a:spLocks noGrp="1"/>
          </p:cNvSpPr>
          <p:nvPr>
            <p:ph sz="quarter" idx="14"/>
          </p:nvPr>
        </p:nvSpPr>
        <p:spPr>
          <a:xfrm>
            <a:off x="422276" y="1242037"/>
            <a:ext cx="8460000" cy="20498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4"/>
          <p:cNvSpPr>
            <a:spLocks noGrp="1"/>
          </p:cNvSpPr>
          <p:nvPr>
            <p:ph sz="quarter" idx="15" hasCustomPrompt="1"/>
          </p:nvPr>
        </p:nvSpPr>
        <p:spPr>
          <a:xfrm>
            <a:off x="422303" y="3363888"/>
            <a:ext cx="8460001" cy="976387"/>
          </a:xfrm>
          <a:prstGeom prst="rect">
            <a:avLst/>
          </a:prstGeom>
        </p:spPr>
        <p:txBody>
          <a:bodyPr lIns="0" rIns="0" anchor="t">
            <a:noAutofit/>
          </a:bodyPr>
          <a:lstStyle>
            <a:lvl1pPr marL="269843" indent="-269843">
              <a:spcAft>
                <a:spcPts val="500"/>
              </a:spcAft>
              <a:buClr>
                <a:schemeClr val="accent1"/>
              </a:buClr>
              <a:buFont typeface="Arial"/>
              <a:buChar char="•"/>
              <a:defRPr sz="1400" b="1">
                <a:solidFill>
                  <a:srgbClr val="008C7D"/>
                </a:solidFill>
              </a:defRPr>
            </a:lvl1pPr>
            <a:lvl2pPr marL="539650" indent="-269843">
              <a:spcAft>
                <a:spcPts val="500"/>
              </a:spcAft>
              <a:defRPr sz="1100"/>
            </a:lvl2pPr>
            <a:lvl3pPr marL="809480" indent="-269843">
              <a:spcAft>
                <a:spcPts val="500"/>
              </a:spcAft>
              <a:buClr>
                <a:schemeClr val="tx2"/>
              </a:buClr>
              <a:defRPr sz="1100"/>
            </a:lvl3pPr>
            <a:lvl4pPr marL="1079298" indent="-269843">
              <a:spcAft>
                <a:spcPts val="500"/>
              </a:spcAft>
              <a:defRPr sz="1100"/>
            </a:lvl4pPr>
          </a:lstStyle>
          <a:p>
            <a:r>
              <a:rPr lang="en-US" dirty="0" smtClean="0"/>
              <a:t>Data:</a:t>
            </a:r>
          </a:p>
          <a:p>
            <a:pPr lvl="1"/>
            <a:r>
              <a:rPr lang="en-US" dirty="0" smtClean="0"/>
              <a:t>Two</a:t>
            </a:r>
          </a:p>
          <a:p>
            <a:pPr lvl="2"/>
            <a:r>
              <a:rPr lang="en-US" dirty="0" smtClean="0"/>
              <a:t>Three</a:t>
            </a:r>
          </a:p>
          <a:p>
            <a:pPr lvl="3"/>
            <a:r>
              <a:rPr lang="en-US" dirty="0" smtClean="0"/>
              <a:t>Four</a:t>
            </a:r>
          </a:p>
        </p:txBody>
      </p:sp>
      <p:sp>
        <p:nvSpPr>
          <p:cNvPr id="3" name="Footer Placeholder 2"/>
          <p:cNvSpPr>
            <a:spLocks noGrp="1"/>
          </p:cNvSpPr>
          <p:nvPr>
            <p:ph type="ftr" sz="quarter" idx="16"/>
          </p:nvPr>
        </p:nvSpPr>
        <p:spPr/>
        <p:txBody>
          <a:bodyPr/>
          <a:lstStyle/>
          <a:p>
            <a:endParaRPr lang="en-GB">
              <a:solidFill>
                <a:srgbClr val="4B3232"/>
              </a:solidFill>
            </a:endParaRPr>
          </a:p>
        </p:txBody>
      </p:sp>
    </p:spTree>
    <p:extLst>
      <p:ext uri="{BB962C8B-B14F-4D97-AF65-F5344CB8AC3E}">
        <p14:creationId xmlns="" xmlns:p14="http://schemas.microsoft.com/office/powerpoint/2010/main" val="939056486"/>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302" y="1242027"/>
            <a:ext cx="4073525" cy="3098225"/>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6837" y="1242005"/>
            <a:ext cx="4079875" cy="3098224"/>
          </a:xfrm>
          <a:prstGeom prst="rect">
            <a:avLst/>
          </a:prstGeo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5" name="Title 4"/>
          <p:cNvSpPr>
            <a:spLocks noGrp="1"/>
          </p:cNvSpPr>
          <p:nvPr>
            <p:ph type="title"/>
          </p:nvPr>
        </p:nvSpPr>
        <p:spPr/>
        <p:txBody>
          <a:bodyPr/>
          <a:lstStyle/>
          <a:p>
            <a:endParaRPr lang="en-US" dirty="0"/>
          </a:p>
        </p:txBody>
      </p:sp>
      <p:sp>
        <p:nvSpPr>
          <p:cNvPr id="2" name="Footer Placeholder 1"/>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370965879"/>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TxTwoObj" preserve="1">
  <p:cSld name="Two Content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Text Placeholder 2"/>
          <p:cNvSpPr>
            <a:spLocks noGrp="1"/>
          </p:cNvSpPr>
          <p:nvPr>
            <p:ph type="body" idx="1"/>
          </p:nvPr>
        </p:nvSpPr>
        <p:spPr>
          <a:xfrm>
            <a:off x="422276" y="1123200"/>
            <a:ext cx="4075113" cy="405000"/>
          </a:xfrm>
          <a:prstGeom prst="rect">
            <a:avLst/>
          </a:prstGeom>
        </p:spPr>
        <p:txBody>
          <a:bodyPr anchor="t">
            <a:noAutofit/>
          </a:bodyPr>
          <a:lstStyle>
            <a:lvl1pPr marL="0" indent="0">
              <a:lnSpc>
                <a:spcPct val="90000"/>
              </a:lnSpc>
              <a:buNone/>
              <a:defRPr sz="1800" b="1" cap="none" baseline="0">
                <a:solidFill>
                  <a:schemeClr val="accent1"/>
                </a:solidFill>
                <a:latin typeface="+mj-lt"/>
                <a:cs typeface="Arial Black"/>
              </a:defRPr>
            </a:lvl1pPr>
            <a:lvl2pPr marL="456890" indent="0">
              <a:buNone/>
              <a:defRPr sz="2000" b="1"/>
            </a:lvl2pPr>
            <a:lvl3pPr marL="913815" indent="0">
              <a:buNone/>
              <a:defRPr sz="1800" b="1"/>
            </a:lvl3pPr>
            <a:lvl4pPr marL="1370716" indent="0">
              <a:buNone/>
              <a:defRPr sz="1600" b="1"/>
            </a:lvl4pPr>
            <a:lvl5pPr marL="1827629" indent="0">
              <a:buNone/>
              <a:defRPr sz="1600" b="1"/>
            </a:lvl5pPr>
            <a:lvl6pPr marL="2284518" indent="0">
              <a:buNone/>
              <a:defRPr sz="1600" b="1"/>
            </a:lvl6pPr>
            <a:lvl7pPr marL="2741408" indent="0">
              <a:buNone/>
              <a:defRPr sz="1600" b="1"/>
            </a:lvl7pPr>
            <a:lvl8pPr marL="3198320" indent="0">
              <a:buNone/>
              <a:defRPr sz="1600" b="1"/>
            </a:lvl8pPr>
            <a:lvl9pPr marL="3655222" indent="0">
              <a:buNone/>
              <a:defRPr sz="1600" b="1"/>
            </a:lvl9pPr>
          </a:lstStyle>
          <a:p>
            <a:pPr lvl="0"/>
            <a:endParaRPr lang="en-US" dirty="0" smtClean="0"/>
          </a:p>
        </p:txBody>
      </p:sp>
      <p:sp>
        <p:nvSpPr>
          <p:cNvPr id="4" name="Content Placeholder 3"/>
          <p:cNvSpPr>
            <a:spLocks noGrp="1"/>
          </p:cNvSpPr>
          <p:nvPr>
            <p:ph sz="half" idx="2"/>
          </p:nvPr>
        </p:nvSpPr>
        <p:spPr>
          <a:xfrm>
            <a:off x="422276" y="1620018"/>
            <a:ext cx="4075113"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6032" y="1123200"/>
            <a:ext cx="4083049" cy="405000"/>
          </a:xfrm>
          <a:prstGeom prst="rect">
            <a:avLst/>
          </a:prstGeom>
        </p:spPr>
        <p:txBody>
          <a:bodyPr anchor="t">
            <a:noAutofit/>
          </a:bodyPr>
          <a:lstStyle>
            <a:lvl1pPr marL="0" indent="0">
              <a:lnSpc>
                <a:spcPct val="90000"/>
              </a:lnSpc>
              <a:buNone/>
              <a:defRPr sz="1800" b="1" cap="none">
                <a:solidFill>
                  <a:schemeClr val="accent1"/>
                </a:solidFill>
                <a:latin typeface="+mj-lt"/>
                <a:cs typeface="Arial Black"/>
              </a:defRPr>
            </a:lvl1pPr>
            <a:lvl2pPr marL="456890" indent="0">
              <a:buNone/>
              <a:defRPr sz="2000" b="1"/>
            </a:lvl2pPr>
            <a:lvl3pPr marL="913815" indent="0">
              <a:buNone/>
              <a:defRPr sz="1800" b="1"/>
            </a:lvl3pPr>
            <a:lvl4pPr marL="1370716" indent="0">
              <a:buNone/>
              <a:defRPr sz="1600" b="1"/>
            </a:lvl4pPr>
            <a:lvl5pPr marL="1827629" indent="0">
              <a:buNone/>
              <a:defRPr sz="1600" b="1"/>
            </a:lvl5pPr>
            <a:lvl6pPr marL="2284518" indent="0">
              <a:buNone/>
              <a:defRPr sz="1600" b="1"/>
            </a:lvl6pPr>
            <a:lvl7pPr marL="2741408" indent="0">
              <a:buNone/>
              <a:defRPr sz="1600" b="1"/>
            </a:lvl7pPr>
            <a:lvl8pPr marL="3198320" indent="0">
              <a:buNone/>
              <a:defRPr sz="1600" b="1"/>
            </a:lvl8pPr>
            <a:lvl9pPr marL="3655222" indent="0">
              <a:buNone/>
              <a:defRPr sz="1600" b="1"/>
            </a:lvl9pPr>
          </a:lstStyle>
          <a:p>
            <a:pPr lvl="0"/>
            <a:endParaRPr lang="en-US" dirty="0" smtClean="0"/>
          </a:p>
        </p:txBody>
      </p:sp>
      <p:sp>
        <p:nvSpPr>
          <p:cNvPr id="6" name="Content Placeholder 5"/>
          <p:cNvSpPr>
            <a:spLocks noGrp="1"/>
          </p:cNvSpPr>
          <p:nvPr>
            <p:ph sz="quarter" idx="4"/>
          </p:nvPr>
        </p:nvSpPr>
        <p:spPr>
          <a:xfrm>
            <a:off x="4806032" y="1620018"/>
            <a:ext cx="4083049" cy="2720225"/>
          </a:xfrm>
          <a:prstGeom prst="rect">
            <a:avLst/>
          </a:prstGeo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7" name="Footer Placeholder 6"/>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65739427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4" name="Rectangle 3"/>
          <p:cNvSpPr/>
          <p:nvPr userDrawn="1"/>
        </p:nvSpPr>
        <p:spPr>
          <a:xfrm>
            <a:off x="0" y="0"/>
            <a:ext cx="9144000" cy="1167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43" tIns="34289" rIns="68543" bIns="34289" rtlCol="0" anchor="ctr"/>
          <a:lstStyle/>
          <a:p>
            <a:pPr algn="ctr" defTabSz="685375"/>
            <a:endParaRPr lang="en-GB" dirty="0" err="1" smtClean="0">
              <a:solidFill>
                <a:prstClr val="white"/>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a:solidFill>
                <a:srgbClr val="4B3232"/>
              </a:solidFill>
            </a:endParaRPr>
          </a:p>
        </p:txBody>
      </p:sp>
      <p:sp>
        <p:nvSpPr>
          <p:cNvPr id="3" name="Footer Placeholder 2"/>
          <p:cNvSpPr>
            <a:spLocks noGrp="1"/>
          </p:cNvSpPr>
          <p:nvPr>
            <p:ph type="ftr" sz="quarter" idx="13"/>
          </p:nvPr>
        </p:nvSpPr>
        <p:spPr/>
        <p:txBody>
          <a:bodyPr/>
          <a:lstStyle/>
          <a:p>
            <a:endParaRPr lang="en-GB">
              <a:solidFill>
                <a:srgbClr val="4B3232"/>
              </a:solidFill>
            </a:endParaRPr>
          </a:p>
        </p:txBody>
      </p:sp>
    </p:spTree>
    <p:extLst>
      <p:ext uri="{BB962C8B-B14F-4D97-AF65-F5344CB8AC3E}">
        <p14:creationId xmlns="" xmlns:p14="http://schemas.microsoft.com/office/powerpoint/2010/main" val="2412120925"/>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59"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06" y="4536008"/>
            <a:ext cx="6580733" cy="161581"/>
          </a:xfrm>
        </p:spPr>
        <p:txBody>
          <a:bodyPr anchor="t">
            <a:spAutoFit/>
          </a:bodyPr>
          <a:lstStyle>
            <a:lvl1pPr marL="0" indent="0">
              <a:spcBef>
                <a:spcPts val="0"/>
              </a:spcBef>
              <a:spcAft>
                <a:spcPts val="0"/>
              </a:spcAft>
              <a:buFont typeface="+mj-lt"/>
              <a:buNone/>
              <a:defRPr sz="600"/>
            </a:lvl1pPr>
            <a:lvl2pPr marL="342659" indent="0">
              <a:buNone/>
              <a:defRPr/>
            </a:lvl2pPr>
          </a:lstStyle>
          <a:p>
            <a:pPr lvl="0"/>
            <a:r>
              <a:rPr lang="fr-FR"/>
              <a:t>Modifier les styles du texte du masque</a:t>
            </a:r>
          </a:p>
        </p:txBody>
      </p:sp>
    </p:spTree>
    <p:extLst>
      <p:ext uri="{BB962C8B-B14F-4D97-AF65-F5344CB8AC3E}">
        <p14:creationId xmlns="" xmlns:p14="http://schemas.microsoft.com/office/powerpoint/2010/main" val="1636171728"/>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0"/>
          </p:nvPr>
        </p:nvSpPr>
        <p:spPr>
          <a:xfrm>
            <a:off x="7900238" y="4810143"/>
            <a:ext cx="459414" cy="142876"/>
          </a:xfrm>
        </p:spPr>
        <p:txBody>
          <a:bodyPr/>
          <a:lstStyle/>
          <a:p>
            <a:fld id="{484D2058-D877-4FF6-A756-E21DCC018A1D}" type="slidenum">
              <a:rPr lang="en-GB" smtClean="0">
                <a:solidFill>
                  <a:prstClr val="black">
                    <a:tint val="75000"/>
                  </a:prstClr>
                </a:solidFill>
              </a:rPr>
              <a:pPr/>
              <a:t>‹#›</a:t>
            </a:fld>
            <a:endParaRPr lang="en-GB">
              <a:solidFill>
                <a:prstClr val="black">
                  <a:tint val="75000"/>
                </a:prstClr>
              </a:solidFill>
            </a:endParaRPr>
          </a:p>
        </p:txBody>
      </p:sp>
      <p:sp>
        <p:nvSpPr>
          <p:cNvPr id="2" name="Espace réservé du pied de page 1"/>
          <p:cNvSpPr>
            <a:spLocks noGrp="1"/>
          </p:cNvSpPr>
          <p:nvPr>
            <p:ph type="ftr" sz="quarter" idx="12"/>
          </p:nvPr>
        </p:nvSpPr>
        <p:spPr>
          <a:xfrm>
            <a:off x="1331640" y="4818000"/>
            <a:ext cx="6480720" cy="135000"/>
          </a:xfrm>
        </p:spPr>
        <p:txBody>
          <a:bodyPr/>
          <a:lstStyle/>
          <a:p>
            <a:r>
              <a:rPr lang="en-US" dirty="0">
                <a:solidFill>
                  <a:srgbClr val="4B3232"/>
                </a:solidFill>
              </a:rPr>
              <a:t>Alliance Confidential and Proprietary. For Internal Use Only. Do Not Distribute or Reproduce.</a:t>
            </a:r>
            <a:endParaRPr lang="fr-FR" dirty="0">
              <a:solidFill>
                <a:srgbClr val="4B3232"/>
              </a:solidFill>
            </a:endParaRPr>
          </a:p>
        </p:txBody>
      </p:sp>
      <p:sp>
        <p:nvSpPr>
          <p:cNvPr id="3" name="Titre 2">
            <a:extLst>
              <a:ext uri="{FF2B5EF4-FFF2-40B4-BE49-F238E27FC236}">
                <a16:creationId xmlns="" xmlns:a16="http://schemas.microsoft.com/office/drawing/2014/main" id="{1EF7FE4C-C651-45D7-BE9E-E3DFAACA05CA}"/>
              </a:ext>
            </a:extLst>
          </p:cNvPr>
          <p:cNvSpPr>
            <a:spLocks noGrp="1"/>
          </p:cNvSpPr>
          <p:nvPr>
            <p:ph type="title"/>
          </p:nvPr>
        </p:nvSpPr>
        <p:spPr/>
        <p:txBody>
          <a:bodyPr/>
          <a:lstStyle/>
          <a:p>
            <a:r>
              <a:rPr lang="fr-FR"/>
              <a:t>Modifiez le style du titre</a:t>
            </a:r>
          </a:p>
        </p:txBody>
      </p:sp>
      <p:sp>
        <p:nvSpPr>
          <p:cNvPr id="8" name="Espace réservé du texte 3">
            <a:extLst>
              <a:ext uri="{FF2B5EF4-FFF2-40B4-BE49-F238E27FC236}">
                <a16:creationId xmlns="" xmlns:a16="http://schemas.microsoft.com/office/drawing/2014/main" id="{554B1FEE-0E76-452D-B66D-85A1013C8D28}"/>
              </a:ext>
            </a:extLst>
          </p:cNvPr>
          <p:cNvSpPr>
            <a:spLocks noGrp="1"/>
          </p:cNvSpPr>
          <p:nvPr>
            <p:ph type="body" sz="quarter" idx="11"/>
          </p:nvPr>
        </p:nvSpPr>
        <p:spPr>
          <a:xfrm>
            <a:off x="374072" y="81002"/>
            <a:ext cx="4482000" cy="276999"/>
          </a:xfrm>
        </p:spPr>
        <p:txBody>
          <a:bodyPr anchor="ctr">
            <a:normAutofit/>
          </a:bodyPr>
          <a:lstStyle>
            <a:lvl1pPr marL="0" indent="0">
              <a:lnSpc>
                <a:spcPct val="100000"/>
              </a:lnSpc>
              <a:buNone/>
              <a:defRPr sz="1200" b="0" cap="all" baseline="0">
                <a:solidFill>
                  <a:schemeClr val="bg1">
                    <a:lumMod val="65000"/>
                  </a:schemeClr>
                </a:solidFill>
              </a:defRPr>
            </a:lvl1pPr>
            <a:lvl2pPr marL="342659" indent="0">
              <a:buNone/>
              <a:defRPr/>
            </a:lvl2pPr>
          </a:lstStyle>
          <a:p>
            <a:pPr lvl="0"/>
            <a:r>
              <a:rPr lang="fr-FR"/>
              <a:t>Modifier les styles du texte du masque</a:t>
            </a:r>
          </a:p>
        </p:txBody>
      </p:sp>
      <p:sp>
        <p:nvSpPr>
          <p:cNvPr id="10" name="Espace réservé du texte 4">
            <a:extLst>
              <a:ext uri="{FF2B5EF4-FFF2-40B4-BE49-F238E27FC236}">
                <a16:creationId xmlns="" xmlns:a16="http://schemas.microsoft.com/office/drawing/2014/main" id="{8CF883B9-7D10-4DBC-AF21-EE8AD869A233}"/>
              </a:ext>
            </a:extLst>
          </p:cNvPr>
          <p:cNvSpPr>
            <a:spLocks noGrp="1"/>
          </p:cNvSpPr>
          <p:nvPr>
            <p:ph type="body" sz="quarter" idx="13"/>
          </p:nvPr>
        </p:nvSpPr>
        <p:spPr>
          <a:xfrm>
            <a:off x="1030106" y="4536008"/>
            <a:ext cx="6580733" cy="161581"/>
          </a:xfrm>
        </p:spPr>
        <p:txBody>
          <a:bodyPr anchor="t">
            <a:spAutoFit/>
          </a:bodyPr>
          <a:lstStyle>
            <a:lvl1pPr marL="0" indent="0">
              <a:spcBef>
                <a:spcPts val="0"/>
              </a:spcBef>
              <a:spcAft>
                <a:spcPts val="0"/>
              </a:spcAft>
              <a:buFont typeface="+mj-lt"/>
              <a:buNone/>
              <a:defRPr sz="600"/>
            </a:lvl1pPr>
            <a:lvl2pPr marL="342659" indent="0">
              <a:buNone/>
              <a:defRPr/>
            </a:lvl2pPr>
          </a:lstStyle>
          <a:p>
            <a:pPr lvl="0"/>
            <a:r>
              <a:rPr lang="fr-FR"/>
              <a:t>Modifier les styles du texte du masque</a:t>
            </a:r>
          </a:p>
        </p:txBody>
      </p:sp>
    </p:spTree>
    <p:extLst>
      <p:ext uri="{BB962C8B-B14F-4D97-AF65-F5344CB8AC3E}">
        <p14:creationId xmlns="" xmlns:p14="http://schemas.microsoft.com/office/powerpoint/2010/main" val="1700396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smtClean="0"/>
              <a:t>Click to edit Master title style</a:t>
            </a:r>
            <a:endParaRPr lang="de-DE" dirty="0"/>
          </a:p>
        </p:txBody>
      </p:sp>
    </p:spTree>
    <p:extLst>
      <p:ext uri="{BB962C8B-B14F-4D97-AF65-F5344CB8AC3E}">
        <p14:creationId xmlns="" xmlns:p14="http://schemas.microsoft.com/office/powerpoint/2010/main" val="2605471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6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66355A-084C-D24E-9AD2-7E4FC41EA627}" type="slidenum">
              <a:rPr lang="en-US" smtClean="0">
                <a:solidFill>
                  <a:srgbClr val="4B3232"/>
                </a:solidFill>
              </a:rPr>
              <a:pPr/>
              <a:t>‹#›</a:t>
            </a:fld>
            <a:endParaRPr lang="en-US" dirty="0">
              <a:solidFill>
                <a:srgbClr val="4B3232"/>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4"/>
          </p:nvPr>
        </p:nvSpPr>
        <p:spPr/>
        <p:txBody>
          <a:bodyPr/>
          <a:lstStyle/>
          <a:p>
            <a:endParaRPr lang="en-GB" dirty="0">
              <a:solidFill>
                <a:srgbClr val="4B3232"/>
              </a:solidFill>
            </a:endParaRPr>
          </a:p>
        </p:txBody>
      </p:sp>
    </p:spTree>
    <p:extLst>
      <p:ext uri="{BB962C8B-B14F-4D97-AF65-F5344CB8AC3E}">
        <p14:creationId xmlns="" xmlns:p14="http://schemas.microsoft.com/office/powerpoint/2010/main" val="2621121627"/>
      </p:ext>
    </p:extLst>
  </p:cSld>
  <p:clrMapOvr>
    <a:masterClrMapping/>
  </p:clrMapOvr>
  <p:extLst mod="1">
    <p:ext uri="{DCECCB84-F9BA-43D5-87BE-67443E8EF086}">
      <p15:sldGuideLst xmlns=""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32893614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149654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16767827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Titel 3"/>
          <p:cNvSpPr>
            <a:spLocks noGrp="1"/>
          </p:cNvSpPr>
          <p:nvPr>
            <p:ph type="title"/>
          </p:nvPr>
        </p:nvSpPr>
        <p:spPr/>
        <p:txBody>
          <a:bodyPr/>
          <a:lstStyle/>
          <a:p>
            <a:r>
              <a:rPr lang="en-US" altLang="zh-TW" smtClean="0"/>
              <a:t>Click to edit Master title style</a:t>
            </a:r>
            <a:endParaRPr lang="de-DE"/>
          </a:p>
        </p:txBody>
      </p:sp>
      <p:sp>
        <p:nvSpPr>
          <p:cNvPr id="6" name="Datumsplatzhalter 5"/>
          <p:cNvSpPr>
            <a:spLocks noGrp="1"/>
          </p:cNvSpPr>
          <p:nvPr>
            <p:ph type="dt" sz="half" idx="10"/>
          </p:nvPr>
        </p:nvSpPr>
        <p:spPr/>
        <p:txBody>
          <a:bodyPr/>
          <a:lstStyle/>
          <a:p>
            <a:fld id="{1C661359-A780-4E12-A6C3-DC4E2163D090}" type="datetime1">
              <a:rPr lang="en-GB" smtClean="0"/>
              <a:pPr/>
              <a:t>17/04/2019</a:t>
            </a:fld>
            <a:endParaRPr lang="en-GB" dirty="0"/>
          </a:p>
        </p:txBody>
      </p:sp>
      <p:sp>
        <p:nvSpPr>
          <p:cNvPr id="7" name="Fußzeilenplatzhalter 6"/>
          <p:cNvSpPr>
            <a:spLocks noGrp="1"/>
          </p:cNvSpPr>
          <p:nvPr>
            <p:ph type="ftr" sz="quarter" idx="11"/>
          </p:nvPr>
        </p:nvSpPr>
        <p:spPr/>
        <p:txBody>
          <a:bodyPr/>
          <a:lstStyle/>
          <a:p>
            <a:r>
              <a:rPr lang="en-GB" smtClean="0"/>
              <a:t>Presentation title, date, author</a:t>
            </a:r>
            <a:endParaRPr lang="en-GB" dirty="0"/>
          </a:p>
        </p:txBody>
      </p:sp>
      <p:sp>
        <p:nvSpPr>
          <p:cNvPr id="8" name="Foliennummernplatzhalter 7"/>
          <p:cNvSpPr>
            <a:spLocks noGrp="1"/>
          </p:cNvSpPr>
          <p:nvPr>
            <p:ph type="sldNum" sz="quarter" idx="12"/>
          </p:nvPr>
        </p:nvSpPr>
        <p:spPr/>
        <p:txBody>
          <a:bodyPr/>
          <a:lstStyle/>
          <a:p>
            <a:fld id="{143B55C4-4F5A-416B-997D-6CE47EB0A945}" type="slidenum">
              <a:rPr lang="en-GB" smtClean="0"/>
              <a:pPr/>
              <a:t>‹#›</a:t>
            </a:fld>
            <a:endParaRPr lang="en-GB" dirty="0"/>
          </a:p>
        </p:txBody>
      </p:sp>
    </p:spTree>
    <p:extLst>
      <p:ext uri="{BB962C8B-B14F-4D97-AF65-F5344CB8AC3E}">
        <p14:creationId xmlns="" xmlns:p14="http://schemas.microsoft.com/office/powerpoint/2010/main" val="1136833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38"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smtClean="0"/>
              <a:t>Click to edit Master title style</a:t>
            </a:r>
            <a:endParaRPr lang="de-DE" dirty="0"/>
          </a:p>
        </p:txBody>
      </p:sp>
    </p:spTree>
    <p:extLst>
      <p:ext uri="{BB962C8B-B14F-4D97-AF65-F5344CB8AC3E}">
        <p14:creationId xmlns="" xmlns:p14="http://schemas.microsoft.com/office/powerpoint/2010/main" val="2158049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2846682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nd-al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474962136"/>
              </p:ext>
            </p:extLst>
          </p:nvPr>
        </p:nvGraphicFramePr>
        <p:xfrm>
          <a:off x="1591" y="1589"/>
          <a:ext cx="1587" cy="1587"/>
        </p:xfrm>
        <a:graphic>
          <a:graphicData uri="http://schemas.openxmlformats.org/presentationml/2006/ole">
            <p:oleObj spid="_x0000_s98632" name="think-cell Slide" r:id="rId3" imgW="360" imgH="360" progId="">
              <p:embed/>
            </p:oleObj>
          </a:graphicData>
        </a:graphic>
      </p:graphicFrame>
      <p:sp>
        <p:nvSpPr>
          <p:cNvPr id="4" name="Datumsplatzhalter 3"/>
          <p:cNvSpPr>
            <a:spLocks noGrp="1"/>
          </p:cNvSpPr>
          <p:nvPr>
            <p:ph type="dt" sz="half" idx="10"/>
          </p:nvPr>
        </p:nvSpPr>
        <p:spPr/>
        <p:txBody>
          <a:bodyPr/>
          <a:lstStyle/>
          <a:p>
            <a:fld id="{74E185D7-72A7-4578-96CD-5EF608923CBF}"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56231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36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78437"/>
            <a:ext cx="8408850" cy="553998"/>
          </a:xfrm>
        </p:spPr>
        <p:txBody>
          <a:bodyPr/>
          <a:lstStyle>
            <a:lvl1pPr>
              <a:defRPr sz="36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63436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24p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81441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3"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pic>
        <p:nvPicPr>
          <p:cNvPr id="13" name="Grafik 12"/>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9C15FEBD-85B6-4A0B-9BA4-99E119B10886}"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4"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00888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pic>
        <p:nvPicPr>
          <p:cNvPr id="11" name="Grafik 10"/>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4" name="Datumsplatzhalter 3"/>
          <p:cNvSpPr>
            <a:spLocks noGrp="1"/>
          </p:cNvSpPr>
          <p:nvPr>
            <p:ph type="dt" sz="half" idx="12"/>
          </p:nvPr>
        </p:nvSpPr>
        <p:spPr/>
        <p:txBody>
          <a:bodyPr/>
          <a:lstStyle/>
          <a:p>
            <a:fld id="{C7B72EF1-134D-476C-B146-ED8DB9215F2F}"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3"/>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16" name="Titel 1"/>
          <p:cNvSpPr>
            <a:spLocks noGrp="1"/>
          </p:cNvSpPr>
          <p:nvPr>
            <p:ph type="title"/>
          </p:nvPr>
        </p:nvSpPr>
        <p:spPr>
          <a:xfrm>
            <a:off x="367575" y="115012"/>
            <a:ext cx="8408850" cy="369332"/>
          </a:xfrm>
        </p:spPr>
        <p:txBody>
          <a:bodyPr/>
          <a:lstStyle>
            <a:lvl1pPr>
              <a:defRPr sz="2400">
                <a:solidFill>
                  <a:srgbClr val="003366"/>
                </a:solidFill>
              </a:defRPr>
            </a:lvl1pPr>
          </a:lstStyle>
          <a:p>
            <a:r>
              <a:rPr lang="en-US" altLang="zh-TW" noProof="0" smtClean="0"/>
              <a:t>Click to edit Master title style</a:t>
            </a:r>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65675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smtClean="0">
                <a:solidFill>
                  <a:prstClr val="white">
                    <a:lumMod val="50000"/>
                  </a:prstClr>
                </a:solidFill>
              </a:rPr>
              <a:pPr/>
              <a:t>17/04/2019</a:t>
            </a:fld>
            <a:endParaRPr lang="en-GB" dirty="0">
              <a:solidFill>
                <a:prstClr val="white">
                  <a:lumMod val="50000"/>
                </a:prstClr>
              </a:solidFill>
            </a:endParaRPr>
          </a:p>
        </p:txBody>
      </p:sp>
      <p:sp>
        <p:nvSpPr>
          <p:cNvPr id="3" name="Fußzeilenplatzhalter 2"/>
          <p:cNvSpPr>
            <a:spLocks noGrp="1"/>
          </p:cNvSpPr>
          <p:nvPr>
            <p:ph type="ftr" sz="quarter" idx="11"/>
          </p:nvPr>
        </p:nvSpPr>
        <p:spPr/>
        <p:txBody>
          <a:body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 xmlns:p14="http://schemas.microsoft.com/office/powerpoint/2010/main" val="451359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610" y="1991164"/>
            <a:ext cx="5884369" cy="1477328"/>
          </a:xfrm>
        </p:spPr>
        <p:txBody>
          <a:bodyPr wrap="square" lIns="0">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610" y="3572755"/>
            <a:ext cx="5884369"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0" name="Gerade Verbindung 9"/>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334446" y="4416839"/>
            <a:ext cx="1447364" cy="372483"/>
          </a:xfrm>
          <a:prstGeom prst="rect">
            <a:avLst/>
          </a:prstGeom>
        </p:spPr>
      </p:pic>
    </p:spTree>
    <p:extLst>
      <p:ext uri="{BB962C8B-B14F-4D97-AF65-F5344CB8AC3E}">
        <p14:creationId xmlns="" xmlns:p14="http://schemas.microsoft.com/office/powerpoint/2010/main" val="3894287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 xmlns:a14="http://schemas.microsoft.com/office/drawing/2010/main"/>
              </a:ext>
            </a:extLst>
          </a:blip>
          <a:srcRect/>
          <a:stretch/>
        </p:blipFill>
        <p:spPr bwMode="auto">
          <a:xfrm>
            <a:off x="0" y="0"/>
            <a:ext cx="642979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1991164"/>
            <a:ext cx="5374856" cy="1477328"/>
          </a:xfrm>
        </p:spPr>
        <p:txBody>
          <a:bodyPr wrap="square">
            <a:spAutoFit/>
          </a:bodyPr>
          <a:lstStyle>
            <a:lvl1pPr>
              <a:defRPr sz="4800">
                <a:solidFill>
                  <a:srgbClr val="003366"/>
                </a:solidFill>
              </a:defRPr>
            </a:lvl1pPr>
          </a:lstStyle>
          <a:p>
            <a:r>
              <a:rPr lang="en-GB" noProof="0" dirty="0" err="1" smtClean="0"/>
              <a:t>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Untertitel 2"/>
          <p:cNvSpPr>
            <a:spLocks noGrp="1"/>
          </p:cNvSpPr>
          <p:nvPr>
            <p:ph type="subTitle" idx="1" hasCustomPrompt="1"/>
          </p:nvPr>
        </p:nvSpPr>
        <p:spPr>
          <a:xfrm>
            <a:off x="367576" y="3572755"/>
            <a:ext cx="5374856" cy="369332"/>
          </a:xfrm>
        </p:spPr>
        <p:txBody>
          <a:bodyPr wrap="square">
            <a:spAutoFit/>
          </a:bodyPr>
          <a:lstStyle>
            <a:lvl1pPr marL="0" indent="0" algn="l">
              <a:buNone/>
              <a:defRPr sz="2400">
                <a:solidFill>
                  <a:srgbClr val="003366"/>
                </a:solidFill>
                <a:latin typeface="BISansCond" panose="02000006050000020004" pitchFamily="2" charset="0"/>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GB" noProof="0" dirty="0" err="1" smtClean="0"/>
              <a:t>Untertitel</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cxnSp>
        <p:nvCxnSpPr>
          <p:cNvPr id="11" name="Gerade Verbindung 10"/>
          <p:cNvCxnSpPr/>
          <p:nvPr userDrawn="1"/>
        </p:nvCxnSpPr>
        <p:spPr>
          <a:xfrm>
            <a:off x="39"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normAutofit/>
          </a:bodyPr>
          <a:lstStyle>
            <a:lvl1pPr marL="0" indent="0" algn="ctr">
              <a:buNone/>
              <a:defRPr lang="de-DE" sz="3000" dirty="0">
                <a:solidFill>
                  <a:schemeClr val="bg1"/>
                </a:solidFill>
                <a:latin typeface="+mj-lt"/>
              </a:defRPr>
            </a:lvl1pPr>
          </a:lstStyle>
          <a:p>
            <a:pPr marL="0" lvl="0" algn="ctr"/>
            <a:r>
              <a:rPr lang="en-GB" noProof="0" dirty="0" smtClean="0"/>
              <a:t>Add. info [font size variable]</a:t>
            </a:r>
          </a:p>
        </p:txBody>
      </p:sp>
      <p:pic>
        <p:nvPicPr>
          <p:cNvPr id="10" name="Grafik 9"/>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334446" y="4416839"/>
            <a:ext cx="1447364" cy="372483"/>
          </a:xfrm>
          <a:prstGeom prst="rect">
            <a:avLst/>
          </a:prstGeom>
        </p:spPr>
      </p:pic>
    </p:spTree>
    <p:extLst>
      <p:ext uri="{BB962C8B-B14F-4D97-AF65-F5344CB8AC3E}">
        <p14:creationId xmlns="" xmlns:p14="http://schemas.microsoft.com/office/powerpoint/2010/main" val="2953127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535368389"/>
              </p:ext>
            </p:extLst>
          </p:nvPr>
        </p:nvGraphicFramePr>
        <p:xfrm>
          <a:off x="1591" y="1589"/>
          <a:ext cx="1587" cy="1587"/>
        </p:xfrm>
        <a:graphic>
          <a:graphicData uri="http://schemas.openxmlformats.org/presentationml/2006/ole">
            <p:oleObj spid="_x0000_s177441" name="think-cell Slide" r:id="rId3" imgW="360" imgH="360" progId="">
              <p:embed/>
            </p:oleObj>
          </a:graphicData>
        </a:graphic>
      </p:graphicFrame>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noProof="0" dirty="0" smtClean="0">
              <a:solidFill>
                <a:schemeClr val="tx1"/>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13" name="Grafik 12"/>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pPr/>
              <a:t>17/04/2019</a:t>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pPr/>
              <a:t>‹#›</a:t>
            </a:fld>
            <a:endParaRPr lang="en-GB" dirty="0"/>
          </a:p>
        </p:txBody>
      </p:sp>
      <p:sp>
        <p:nvSpPr>
          <p:cNvPr id="7" name="Titel 6"/>
          <p:cNvSpPr>
            <a:spLocks noGrp="1"/>
          </p:cNvSpPr>
          <p:nvPr>
            <p:ph type="title"/>
          </p:nvPr>
        </p:nvSpPr>
        <p:spPr/>
        <p:txBody>
          <a:bodyPr/>
          <a:lstStyle/>
          <a:p>
            <a:r>
              <a:rPr lang="en-US" altLang="zh-TW" smtClean="0"/>
              <a:t>Click to edit Master title style</a:t>
            </a:r>
            <a:endParaRPr lang="de-DE"/>
          </a:p>
        </p:txBody>
      </p:sp>
    </p:spTree>
    <p:extLst>
      <p:ext uri="{BB962C8B-B14F-4D97-AF65-F5344CB8AC3E}">
        <p14:creationId xmlns="" xmlns:p14="http://schemas.microsoft.com/office/powerpoint/2010/main" val="3527987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3035312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2"/>
            <a:ext cx="4059236" cy="369332"/>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293575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GB" dirty="0">
              <a:solidFill>
                <a:prstClr val="white"/>
              </a:solidFill>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p:nvPr>
        </p:nvSpPr>
        <p:spPr>
          <a:xfrm>
            <a:off x="351833" y="1980097"/>
            <a:ext cx="4059237" cy="1477328"/>
          </a:xfrm>
        </p:spPr>
        <p:txBody>
          <a:bodyPr wrap="square">
            <a:spAutoFit/>
          </a:bodyPr>
          <a:lstStyle>
            <a:lvl1pPr marL="0" indent="0">
              <a:buNone/>
              <a:defRPr sz="4800">
                <a:solidFill>
                  <a:schemeClr val="bg1"/>
                </a:solidFill>
                <a:latin typeface="BISansCond" panose="02000006050000020004" pitchFamily="2" charset="0"/>
              </a:defRPr>
            </a:lvl1pPr>
          </a:lstStyle>
          <a:p>
            <a:pPr lvl="0"/>
            <a:r>
              <a:rPr lang="en-US" altLang="zh-TW" noProof="0" smtClean="0"/>
              <a:t>Click to edit Master text styles</a:t>
            </a:r>
          </a:p>
        </p:txBody>
      </p:sp>
      <p:sp>
        <p:nvSpPr>
          <p:cNvPr id="20" name="Textplatzhalter 18"/>
          <p:cNvSpPr>
            <a:spLocks noGrp="1"/>
          </p:cNvSpPr>
          <p:nvPr>
            <p:ph type="body" sz="quarter" idx="12"/>
          </p:nvPr>
        </p:nvSpPr>
        <p:spPr>
          <a:xfrm>
            <a:off x="351829" y="2788611"/>
            <a:ext cx="2954642" cy="738664"/>
          </a:xfrm>
        </p:spPr>
        <p:txBody>
          <a:bodyPr wrap="square">
            <a:spAutoFit/>
          </a:bodyPr>
          <a:lstStyle>
            <a:lvl1pPr marL="0" indent="0">
              <a:buNone/>
              <a:defRPr sz="2400">
                <a:solidFill>
                  <a:schemeClr val="bg1"/>
                </a:solidFill>
                <a:latin typeface="BISansCond" panose="02000006050000020004" pitchFamily="2" charset="0"/>
              </a:defRPr>
            </a:lvl1pPr>
          </a:lstStyle>
          <a:p>
            <a:pPr lvl="0"/>
            <a:r>
              <a:rPr lang="en-US" altLang="zh-TW" noProof="0" smtClean="0"/>
              <a:t>Click to edit Master text styles</a:t>
            </a:r>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a:solidFill>
                  <a:srgbClr val="003366"/>
                </a:solidFill>
                <a:latin typeface="BISansCond" panose="02000006050000020004" pitchFamily="2" charset="0"/>
              </a:defRPr>
            </a:lvl1pPr>
          </a:lstStyle>
          <a:p>
            <a:pPr lvl="0"/>
            <a:r>
              <a:rPr lang="en-US" altLang="zh-TW" noProof="0" smtClean="0"/>
              <a:t>Click to edit Master text styles</a:t>
            </a:r>
          </a:p>
        </p:txBody>
      </p:sp>
      <p:sp>
        <p:nvSpPr>
          <p:cNvPr id="23" name="Bildplatzhalter 22"/>
          <p:cNvSpPr>
            <a:spLocks noGrp="1"/>
          </p:cNvSpPr>
          <p:nvPr>
            <p:ph type="pic" sz="quarter" idx="13"/>
          </p:nvPr>
        </p:nvSpPr>
        <p:spPr>
          <a:xfrm>
            <a:off x="3359168" y="2342800"/>
            <a:ext cx="2260800" cy="2260800"/>
          </a:xfrm>
          <a:prstGeom prst="ellipse">
            <a:avLst/>
          </a:prstGeom>
        </p:spPr>
        <p:txBody>
          <a:bodyPr/>
          <a:lstStyle>
            <a:lvl1pPr marL="0" indent="0">
              <a:buNone/>
              <a:defRPr sz="900"/>
            </a:lvl1pPr>
          </a:lstStyle>
          <a:p>
            <a:r>
              <a:rPr lang="en-US" altLang="zh-TW" noProof="0" smtClean="0"/>
              <a:t>Click icon to add picture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334522" y="4416839"/>
            <a:ext cx="1447367" cy="369765"/>
          </a:xfrm>
          <a:prstGeom prst="rect">
            <a:avLst/>
          </a:prstGeom>
        </p:spPr>
      </p:pic>
    </p:spTree>
    <p:extLst>
      <p:ext uri="{BB962C8B-B14F-4D97-AF65-F5344CB8AC3E}">
        <p14:creationId xmlns="" xmlns:p14="http://schemas.microsoft.com/office/powerpoint/2010/main" val="3308591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 xmlns:p14="http://schemas.microsoft.com/office/powerpoint/2010/main" val="3079459993"/>
              </p:ext>
            </p:extLst>
          </p:nvPr>
        </p:nvGraphicFramePr>
        <p:xfrm>
          <a:off x="1591" y="1589"/>
          <a:ext cx="1587" cy="1587"/>
        </p:xfrm>
        <a:graphic>
          <a:graphicData uri="http://schemas.openxmlformats.org/presentationml/2006/ole">
            <p:oleObj spid="_x0000_s32125" name="think-cell Slide" r:id="rId3" imgW="360" imgH="360" progId="">
              <p:embed/>
            </p:oleObj>
          </a:graphicData>
        </a:graphic>
      </p:graphicFrame>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noProof="0" smtClean="0"/>
              <a:t>Click to edit Master title style</a:t>
            </a:r>
            <a:endParaRPr lang="en-GB" noProof="0" dirty="0"/>
          </a:p>
        </p:txBody>
      </p:sp>
      <p:pic>
        <p:nvPicPr>
          <p:cNvPr id="10" name="Grafik 9"/>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64989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367575" y="78437"/>
            <a:ext cx="8408850" cy="553998"/>
          </a:xfrm>
        </p:spPr>
        <p:txBody>
          <a:bodyPr/>
          <a:lstStyle>
            <a:lvl1pPr>
              <a:defRPr sz="3600"/>
            </a:lvl1pPr>
          </a:lstStyle>
          <a:p>
            <a:r>
              <a:rPr lang="en-US" altLang="zh-TW" noProof="0" smtClean="0"/>
              <a:t>Click to edit Master title style</a:t>
            </a:r>
            <a:endParaRPr lang="en-GB" noProof="0" dirty="0"/>
          </a:p>
        </p:txBody>
      </p:sp>
      <p:pic>
        <p:nvPicPr>
          <p:cNvPr id="10" name="Grafik 9"/>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2553576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p:nvPr>
        </p:nvSpPr>
        <p:spPr/>
        <p:txBody>
          <a:bodyPr/>
          <a:lstStyle/>
          <a:p>
            <a:r>
              <a:rPr lang="en-US" altLang="zh-TW" noProof="0" smtClean="0"/>
              <a:t>Click to edit Master title style</a:t>
            </a:r>
            <a:endParaRPr lang="en-GB" noProof="0" dirty="0"/>
          </a:p>
        </p:txBody>
      </p:sp>
      <p:sp>
        <p:nvSpPr>
          <p:cNvPr id="6" name="Datumsplatzhalter 5"/>
          <p:cNvSpPr>
            <a:spLocks noGrp="1"/>
          </p:cNvSpPr>
          <p:nvPr>
            <p:ph type="dt" sz="half" idx="10"/>
          </p:nvPr>
        </p:nvSpPr>
        <p:spPr/>
        <p:txBody>
          <a:bodyPr/>
          <a:lstStyle/>
          <a:p>
            <a:fld id="{1C661359-A780-4E12-A6C3-DC4E2163D090}" type="datetime1">
              <a:rPr lang="en-GB" smtClean="0">
                <a:solidFill>
                  <a:prstClr val="white">
                    <a:lumMod val="50000"/>
                  </a:prstClr>
                </a:solidFill>
              </a:rPr>
              <a:pPr/>
              <a:t>17/04/2019</a:t>
            </a:fld>
            <a:endParaRPr lang="en-GB" dirty="0">
              <a:solidFill>
                <a:prstClr val="white">
                  <a:lumMod val="50000"/>
                </a:prstClr>
              </a:solidFill>
            </a:endParaRPr>
          </a:p>
        </p:txBody>
      </p:sp>
      <p:sp>
        <p:nvSpPr>
          <p:cNvPr id="7" name="Fußzeilenplatzhalter 6"/>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pic>
        <p:nvPicPr>
          <p:cNvPr id="14" name="Grafik 1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3758219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Inhaltsplatzhalter 2"/>
          <p:cNvSpPr>
            <a:spLocks noGrp="1"/>
          </p:cNvSpPr>
          <p:nvPr>
            <p:ph idx="1"/>
          </p:nvPr>
        </p:nvSpPr>
        <p:spPr>
          <a:xfrm>
            <a:off x="1771620" y="1200151"/>
            <a:ext cx="5616001" cy="3394472"/>
          </a:xfrm>
        </p:spPr>
        <p:txBody>
          <a:bodyPr/>
          <a:lstStyle>
            <a:lvl1pPr marL="0" indent="0">
              <a:spcBef>
                <a:spcPts val="600"/>
              </a:spcBef>
              <a:buNone/>
              <a:defRPr/>
            </a:lvl1pPr>
            <a:lvl2pPr marL="182459" indent="-182459">
              <a:spcBef>
                <a:spcPts val="600"/>
              </a:spcBef>
              <a:buFont typeface="BISans" panose="02000503040000020004" pitchFamily="2" charset="0"/>
              <a:buChar char="•"/>
              <a:defRPr/>
            </a:lvl2pPr>
            <a:lvl3pPr marL="358568" indent="-176110">
              <a:buFont typeface="Arial" panose="020B0604020202020204" pitchFamily="34" charset="0"/>
              <a:buChar char="–"/>
              <a:defRPr/>
            </a:lvl3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p:txBody>
      </p:sp>
      <p:sp>
        <p:nvSpPr>
          <p:cNvPr id="3" name="Datumsplatzhalter 2"/>
          <p:cNvSpPr>
            <a:spLocks noGrp="1"/>
          </p:cNvSpPr>
          <p:nvPr>
            <p:ph type="dt" sz="half" idx="10"/>
          </p:nvPr>
        </p:nvSpPr>
        <p:spPr/>
        <p:txBody>
          <a:bodyPr/>
          <a:lstStyle/>
          <a:p>
            <a:fld id="{C111D5BD-A427-4B29-9DEE-6B9E4BFFF318}"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7" name="Titel 6"/>
          <p:cNvSpPr>
            <a:spLocks noGrp="1"/>
          </p:cNvSpPr>
          <p:nvPr>
            <p:ph type="title"/>
          </p:nvPr>
        </p:nvSpPr>
        <p:spPr/>
        <p:txBody>
          <a:bodyPr/>
          <a:lstStyle/>
          <a:p>
            <a:r>
              <a:rPr lang="en-US" altLang="zh-TW" noProof="0" smtClean="0"/>
              <a:t>Click to edit Master title style</a:t>
            </a:r>
            <a:endParaRPr lang="en-GB" noProof="0" dirty="0"/>
          </a:p>
        </p:txBody>
      </p:sp>
      <p:pic>
        <p:nvPicPr>
          <p:cNvPr id="15" name="Grafik 1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3165309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15" name="Rechteck 14"/>
          <p:cNvSpPr/>
          <p:nvPr userDrawn="1"/>
        </p:nvSpPr>
        <p:spPr>
          <a:xfrm>
            <a:off x="0" y="1035592"/>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367614" y="1200152"/>
            <a:ext cx="2934425" cy="2782569"/>
          </a:xfrm>
        </p:spPr>
        <p:txBody>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19D781AB-E714-4F09-8D28-226A45E82554}" type="datetime1">
              <a:rPr lang="en-GB" smtClean="0">
                <a:solidFill>
                  <a:prstClr val="white">
                    <a:lumMod val="50000"/>
                  </a:prstClr>
                </a:solidFill>
              </a:rPr>
              <a:pPr/>
              <a:t>17/04/2019</a:t>
            </a:fld>
            <a:endParaRPr lang="en-GB" dirty="0">
              <a:solidFill>
                <a:prstClr val="white">
                  <a:lumMod val="50000"/>
                </a:prstClr>
              </a:solidFill>
            </a:endParaRPr>
          </a:p>
        </p:txBody>
      </p:sp>
      <p:sp>
        <p:nvSpPr>
          <p:cNvPr id="6" name="Fußzeilenplatzhalter 5"/>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p:txBody>
          <a:bodyPr/>
          <a:lstStyle/>
          <a:p>
            <a:r>
              <a:rPr lang="en-US" altLang="zh-TW" noProof="0" smtClean="0"/>
              <a:t>Click to edit Master title style</a:t>
            </a:r>
            <a:endParaRPr lang="en-GB" noProof="0" dirty="0"/>
          </a:p>
        </p:txBody>
      </p:sp>
      <p:pic>
        <p:nvPicPr>
          <p:cNvPr id="12" name="Grafik 11"/>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3368852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sp>
        <p:nvSpPr>
          <p:cNvPr id="3" name="Inhaltsplatzhalter 2"/>
          <p:cNvSpPr>
            <a:spLocks noGrp="1"/>
          </p:cNvSpPr>
          <p:nvPr>
            <p:ph idx="1"/>
          </p:nvPr>
        </p:nvSpPr>
        <p:spPr>
          <a:xfrm>
            <a:off x="1771645" y="1451440"/>
            <a:ext cx="5065659" cy="1231106"/>
          </a:xfrm>
        </p:spPr>
        <p:txBody>
          <a:bodyPr>
            <a:spAutoFit/>
          </a:bodyPr>
          <a:lstStyle>
            <a:lvl1pPr>
              <a:defRPr sz="1600"/>
            </a:lvl1pPr>
            <a:lvl2pPr>
              <a:defRPr sz="1600"/>
            </a:lvl2pPr>
            <a:lvl3pPr>
              <a:defRPr sz="1600"/>
            </a:lvl3pPr>
            <a:lvl4pPr>
              <a:defRPr sz="1600"/>
            </a:lvl4pPr>
            <a:lvl5pPr>
              <a:defRPr sz="1600"/>
            </a:lvl5p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en-GB" noProof="0" dirty="0"/>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5977" tIns="35977" rIns="35977" bIns="35977" rtlCol="0" anchor="ctr"/>
          <a:lstStyle>
            <a:lvl1pPr marL="0" indent="0" algn="ctr">
              <a:buNone/>
              <a:defRPr lang="en-US" sz="2000" dirty="0" smtClean="0">
                <a:solidFill>
                  <a:schemeClr val="bg1"/>
                </a:solidFill>
                <a:latin typeface="+mj-lt"/>
              </a:defRPr>
            </a:lvl1pPr>
          </a:lstStyle>
          <a:p>
            <a:pPr marL="0" lvl="0" algn="ctr"/>
            <a:r>
              <a:rPr lang="en-GB" noProof="0" dirty="0" smtClean="0"/>
              <a:t>Add. info [font size variable]</a:t>
            </a:r>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2"/>
          </p:nvPr>
        </p:nvSpPr>
        <p:spPr/>
        <p:txBody>
          <a:bodyPr/>
          <a:lstStyle/>
          <a:p>
            <a:fld id="{EC17428A-2D47-45E0-A069-3589CCCD6CCB}"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13"/>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sp>
        <p:nvSpPr>
          <p:cNvPr id="8" name="Titel 7"/>
          <p:cNvSpPr>
            <a:spLocks noGrp="1"/>
          </p:cNvSpPr>
          <p:nvPr>
            <p:ph type="title"/>
          </p:nvPr>
        </p:nvSpPr>
        <p:spPr>
          <a:xfrm>
            <a:off x="1771575" y="659905"/>
            <a:ext cx="5065660" cy="369332"/>
          </a:xfrm>
        </p:spPr>
        <p:txBody>
          <a:bodyPr/>
          <a:lstStyle/>
          <a:p>
            <a:r>
              <a:rPr lang="en-US" altLang="zh-TW" noProof="0" smtClean="0"/>
              <a:t>Click to edit Master title style</a:t>
            </a:r>
            <a:endParaRPr lang="en-GB" noProof="0" dirty="0"/>
          </a:p>
        </p:txBody>
      </p:sp>
      <p:pic>
        <p:nvPicPr>
          <p:cNvPr id="14" name="Grafik 1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1131424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1966" tIns="71966" rIns="71966" bIns="71966" rtlCol="0" anchor="ctr"/>
          <a:lstStyle/>
          <a:p>
            <a:pPr algn="ctr"/>
            <a:endParaRPr lang="en-GB" sz="1400" dirty="0" smtClean="0">
              <a:solidFill>
                <a:prstClr val="black"/>
              </a:solidFill>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10"/>
          </p:nvPr>
        </p:nvSpPr>
        <p:spPr/>
        <p:txBody>
          <a:bodyPr/>
          <a:lstStyle/>
          <a:p>
            <a:fld id="{1EC6BB9B-C051-45A6-8B80-D4145CF47D8A}" type="datetime1">
              <a:rPr lang="en-GB" smtClean="0">
                <a:solidFill>
                  <a:prstClr val="white">
                    <a:lumMod val="50000"/>
                  </a:prstClr>
                </a:solidFill>
              </a:rPr>
              <a:pPr/>
              <a:t>17/04/2019</a:t>
            </a:fld>
            <a:endParaRPr lang="en-GB" dirty="0">
              <a:solidFill>
                <a:prstClr val="white">
                  <a:lumMod val="50000"/>
                </a:prstClr>
              </a:solidFill>
            </a:endParaRPr>
          </a:p>
        </p:txBody>
      </p:sp>
      <p:sp>
        <p:nvSpPr>
          <p:cNvPr id="4" name="Fußzeilenplatzhalter 3"/>
          <p:cNvSpPr>
            <a:spLocks noGrp="1"/>
          </p:cNvSpPr>
          <p:nvPr>
            <p:ph type="ftr" sz="quarter" idx="11"/>
          </p:nvPr>
        </p:nvSpPr>
        <p:spPr/>
        <p:txBody>
          <a:body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pic>
        <p:nvPicPr>
          <p:cNvPr id="9" name="Grafik 8"/>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1642527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18" Type="http://schemas.openxmlformats.org/officeDocument/2006/relationships/image" Target="../media/image23.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22.png"/><Relationship Id="rId2" Type="http://schemas.openxmlformats.org/officeDocument/2006/relationships/slideLayout" Target="../slideLayouts/slideLayout108.xml"/><Relationship Id="rId16" Type="http://schemas.openxmlformats.org/officeDocument/2006/relationships/image" Target="../media/image21.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oleObject" Target="../embeddings/oleObject26.bin"/><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vmlDrawing" Target="../drawings/vmlDrawing26.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image" Target="../media/image21.pn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oleObject" Target="../embeddings/oleObject29.bin"/><Relationship Id="rId5" Type="http://schemas.openxmlformats.org/officeDocument/2006/relationships/slideLayout" Target="../slideLayouts/slideLayout123.xml"/><Relationship Id="rId10" Type="http://schemas.openxmlformats.org/officeDocument/2006/relationships/vmlDrawing" Target="../drawings/vmlDrawing29.vml"/><Relationship Id="rId4" Type="http://schemas.openxmlformats.org/officeDocument/2006/relationships/slideLayout" Target="../slideLayouts/slideLayout12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oleObject" Target="../embeddings/oleObject30.bin"/><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vmlDrawing" Target="../drawings/vmlDrawing30.v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12.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image" Target="../media/image3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oleObject" Target="../embeddings/oleObject33.bin"/><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vmlDrawing" Target="../drawings/vmlDrawing33.v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theme" Target="../theme/theme1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image" Target="../media/image3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image" Target="../media/image2.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theme" Target="../theme/theme14.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vmlDrawing" Target="../drawings/vmlDrawing36.v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theme" Target="../theme/theme15.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image" Target="../media/image17.png"/><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oleObject" Target="../embeddings/oleObject36.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image" Target="../media/image2.png"/><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oleObject" Target="../embeddings/oleObject40.bin"/><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vmlDrawing" Target="../drawings/vmlDrawing40.v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image" Target="../media/image2.png"/><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oleObject" Target="../embeddings/oleObject50.bin"/><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vmlDrawing" Target="../drawings/vmlDrawing50.v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21" Type="http://schemas.openxmlformats.org/officeDocument/2006/relationships/vmlDrawing" Target="../drawings/vmlDrawing60.v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theme" Target="../theme/theme18.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image" Target="../media/image14.png"/><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oleObject" Target="../embeddings/oleObject60.bin"/></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3" Type="http://schemas.openxmlformats.org/officeDocument/2006/relationships/slideLayout" Target="../slideLayouts/slideLayout263.xml"/><Relationship Id="rId21" Type="http://schemas.openxmlformats.org/officeDocument/2006/relationships/vmlDrawing" Target="../drawings/vmlDrawing61.v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theme" Target="../theme/theme20.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23" Type="http://schemas.openxmlformats.org/officeDocument/2006/relationships/image" Target="../media/image30.png"/><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oleObject" Target="../embeddings/oleObject61.bin"/></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image" Target="../media/image2.png"/><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oleObject" Target="../embeddings/oleObject63.bin"/><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vmlDrawing" Target="../drawings/vmlDrawing63.v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 Type="http://schemas.openxmlformats.org/officeDocument/2006/relationships/slideLayout" Target="../slideLayouts/slideLayout303.xml"/><Relationship Id="rId21" Type="http://schemas.openxmlformats.org/officeDocument/2006/relationships/theme" Target="../theme/theme22.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24" Type="http://schemas.openxmlformats.org/officeDocument/2006/relationships/image" Target="../media/image2.png"/><Relationship Id="rId5" Type="http://schemas.openxmlformats.org/officeDocument/2006/relationships/slideLayout" Target="../slideLayouts/slideLayout305.xml"/><Relationship Id="rId15" Type="http://schemas.openxmlformats.org/officeDocument/2006/relationships/slideLayout" Target="../slideLayouts/slideLayout315.xml"/><Relationship Id="rId23" Type="http://schemas.openxmlformats.org/officeDocument/2006/relationships/oleObject" Target="../embeddings/oleObject72.bin"/><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 Id="rId22" Type="http://schemas.openxmlformats.org/officeDocument/2006/relationships/vmlDrawing" Target="../drawings/vmlDrawing72.v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3" Type="http://schemas.openxmlformats.org/officeDocument/2006/relationships/slideLayout" Target="../slideLayouts/slideLayout323.xml"/><Relationship Id="rId21" Type="http://schemas.openxmlformats.org/officeDocument/2006/relationships/theme" Target="../theme/theme23.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image" Target="../media/image2.png"/><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oleObject" Target="../embeddings/oleObject83.bin"/><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vmlDrawing" Target="../drawings/vmlDrawing83.v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18" Type="http://schemas.openxmlformats.org/officeDocument/2006/relationships/slideLayout" Target="../slideLayouts/slideLayout358.xml"/><Relationship Id="rId26" Type="http://schemas.openxmlformats.org/officeDocument/2006/relationships/image" Target="../media/image38.png"/><Relationship Id="rId3" Type="http://schemas.openxmlformats.org/officeDocument/2006/relationships/slideLayout" Target="../slideLayouts/slideLayout343.xml"/><Relationship Id="rId21" Type="http://schemas.openxmlformats.org/officeDocument/2006/relationships/theme" Target="../theme/theme24.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5" Type="http://schemas.openxmlformats.org/officeDocument/2006/relationships/image" Target="../media/image37.png"/><Relationship Id="rId2" Type="http://schemas.openxmlformats.org/officeDocument/2006/relationships/slideLayout" Target="../slideLayouts/slideLayout342.xml"/><Relationship Id="rId16" Type="http://schemas.openxmlformats.org/officeDocument/2006/relationships/slideLayout" Target="../slideLayouts/slideLayout356.xml"/><Relationship Id="rId20" Type="http://schemas.openxmlformats.org/officeDocument/2006/relationships/slideLayout" Target="../slideLayouts/slideLayout360.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24" Type="http://schemas.openxmlformats.org/officeDocument/2006/relationships/image" Target="../media/image36.png"/><Relationship Id="rId5" Type="http://schemas.openxmlformats.org/officeDocument/2006/relationships/slideLayout" Target="../slideLayouts/slideLayout345.xml"/><Relationship Id="rId15" Type="http://schemas.openxmlformats.org/officeDocument/2006/relationships/slideLayout" Target="../slideLayouts/slideLayout355.xml"/><Relationship Id="rId23" Type="http://schemas.openxmlformats.org/officeDocument/2006/relationships/oleObject" Target="../embeddings/oleObject94.bin"/><Relationship Id="rId10" Type="http://schemas.openxmlformats.org/officeDocument/2006/relationships/slideLayout" Target="../slideLayouts/slideLayout350.xml"/><Relationship Id="rId19" Type="http://schemas.openxmlformats.org/officeDocument/2006/relationships/slideLayout" Target="../slideLayouts/slideLayout359.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 Id="rId22" Type="http://schemas.openxmlformats.org/officeDocument/2006/relationships/vmlDrawing" Target="../drawings/vmlDrawing94.v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39" Type="http://schemas.openxmlformats.org/officeDocument/2006/relationships/slideLayout" Target="../slideLayouts/slideLayout399.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42" Type="http://schemas.openxmlformats.org/officeDocument/2006/relationships/theme" Target="../theme/theme25.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38" Type="http://schemas.openxmlformats.org/officeDocument/2006/relationships/slideLayout" Target="../slideLayouts/slideLayout398.xml"/><Relationship Id="rId46" Type="http://schemas.openxmlformats.org/officeDocument/2006/relationships/image" Target="../media/image42.png"/><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41" Type="http://schemas.openxmlformats.org/officeDocument/2006/relationships/slideLayout" Target="../slideLayouts/slideLayout401.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slideLayout" Target="../slideLayouts/slideLayout397.xml"/><Relationship Id="rId40" Type="http://schemas.openxmlformats.org/officeDocument/2006/relationships/slideLayout" Target="../slideLayouts/slideLayout400.xml"/><Relationship Id="rId45" Type="http://schemas.openxmlformats.org/officeDocument/2006/relationships/oleObject" Target="../embeddings/oleObject102.bin"/><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slideLayout" Target="../slideLayouts/slideLayout396.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4" Type="http://schemas.openxmlformats.org/officeDocument/2006/relationships/image" Target="../media/image41.png"/><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 Id="rId43" Type="http://schemas.openxmlformats.org/officeDocument/2006/relationships/vmlDrawing" Target="../drawings/vmlDrawing102.v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0" Type="http://schemas.openxmlformats.org/officeDocument/2006/relationships/image" Target="../media/image2.png"/><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5" Type="http://schemas.openxmlformats.org/officeDocument/2006/relationships/slideLayout" Target="../slideLayouts/slideLayout416.xml"/><Relationship Id="rId10" Type="http://schemas.openxmlformats.org/officeDocument/2006/relationships/slideLayout" Target="../slideLayouts/slideLayout411.xml"/><Relationship Id="rId19" Type="http://schemas.openxmlformats.org/officeDocument/2006/relationships/theme" Target="../theme/theme26.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slideLayout" Target="../slideLayouts/slideLayout432.xml"/><Relationship Id="rId18" Type="http://schemas.openxmlformats.org/officeDocument/2006/relationships/slideLayout" Target="../slideLayouts/slideLayout43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slideLayout" Target="../slideLayouts/slideLayout431.xml"/><Relationship Id="rId17" Type="http://schemas.openxmlformats.org/officeDocument/2006/relationships/slideLayout" Target="../slideLayouts/slideLayout436.xml"/><Relationship Id="rId2" Type="http://schemas.openxmlformats.org/officeDocument/2006/relationships/slideLayout" Target="../slideLayouts/slideLayout421.xml"/><Relationship Id="rId16" Type="http://schemas.openxmlformats.org/officeDocument/2006/relationships/slideLayout" Target="../slideLayouts/slideLayout435.xml"/><Relationship Id="rId20" Type="http://schemas.openxmlformats.org/officeDocument/2006/relationships/image" Target="../media/image2.png"/><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5" Type="http://schemas.openxmlformats.org/officeDocument/2006/relationships/slideLayout" Target="../slideLayouts/slideLayout434.xml"/><Relationship Id="rId10" Type="http://schemas.openxmlformats.org/officeDocument/2006/relationships/slideLayout" Target="../slideLayouts/slideLayout429.xml"/><Relationship Id="rId19" Type="http://schemas.openxmlformats.org/officeDocument/2006/relationships/theme" Target="../theme/theme27.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slideLayout" Target="../slideLayouts/slideLayout43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18" Type="http://schemas.openxmlformats.org/officeDocument/2006/relationships/slideLayout" Target="../slideLayouts/slideLayout455.xml"/><Relationship Id="rId3" Type="http://schemas.openxmlformats.org/officeDocument/2006/relationships/slideLayout" Target="../slideLayouts/slideLayout440.xml"/><Relationship Id="rId21" Type="http://schemas.openxmlformats.org/officeDocument/2006/relationships/oleObject" Target="../embeddings/oleObject105.bin"/><Relationship Id="rId7" Type="http://schemas.openxmlformats.org/officeDocument/2006/relationships/slideLayout" Target="../slideLayouts/slideLayout444.xml"/><Relationship Id="rId12" Type="http://schemas.openxmlformats.org/officeDocument/2006/relationships/slideLayout" Target="../slideLayouts/slideLayout449.xml"/><Relationship Id="rId17" Type="http://schemas.openxmlformats.org/officeDocument/2006/relationships/slideLayout" Target="../slideLayouts/slideLayout454.xml"/><Relationship Id="rId2" Type="http://schemas.openxmlformats.org/officeDocument/2006/relationships/slideLayout" Target="../slideLayouts/slideLayout439.xml"/><Relationship Id="rId16" Type="http://schemas.openxmlformats.org/officeDocument/2006/relationships/slideLayout" Target="../slideLayouts/slideLayout453.xml"/><Relationship Id="rId20" Type="http://schemas.openxmlformats.org/officeDocument/2006/relationships/vmlDrawing" Target="../drawings/vmlDrawing105.v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slideLayout" Target="../slideLayouts/slideLayout452.xml"/><Relationship Id="rId10" Type="http://schemas.openxmlformats.org/officeDocument/2006/relationships/slideLayout" Target="../slideLayouts/slideLayout447.xml"/><Relationship Id="rId19" Type="http://schemas.openxmlformats.org/officeDocument/2006/relationships/theme" Target="../theme/theme28.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slideLayout" Target="../slideLayouts/slideLayout451.xml"/><Relationship Id="rId22" Type="http://schemas.openxmlformats.org/officeDocument/2006/relationships/image" Target="../media/image14.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oleObject" Target="../embeddings/oleObject106.bin"/><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vmlDrawing" Target="../drawings/vmlDrawing106.v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theme" Target="../theme/theme29.xml"/><Relationship Id="rId5" Type="http://schemas.openxmlformats.org/officeDocument/2006/relationships/slideLayout" Target="../slideLayouts/slideLayout46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59.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18" Type="http://schemas.openxmlformats.org/officeDocument/2006/relationships/slideLayout" Target="../slideLayouts/slideLayout483.xml"/><Relationship Id="rId26" Type="http://schemas.openxmlformats.org/officeDocument/2006/relationships/image" Target="../media/image2.png"/><Relationship Id="rId3" Type="http://schemas.openxmlformats.org/officeDocument/2006/relationships/slideLayout" Target="../slideLayouts/slideLayout468.xml"/><Relationship Id="rId21" Type="http://schemas.openxmlformats.org/officeDocument/2006/relationships/slideLayout" Target="../slideLayouts/slideLayout486.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17" Type="http://schemas.openxmlformats.org/officeDocument/2006/relationships/slideLayout" Target="../slideLayouts/slideLayout482.xml"/><Relationship Id="rId25" Type="http://schemas.openxmlformats.org/officeDocument/2006/relationships/oleObject" Target="../embeddings/oleObject108.bin"/><Relationship Id="rId2" Type="http://schemas.openxmlformats.org/officeDocument/2006/relationships/slideLayout" Target="../slideLayouts/slideLayout467.xml"/><Relationship Id="rId16" Type="http://schemas.openxmlformats.org/officeDocument/2006/relationships/slideLayout" Target="../slideLayouts/slideLayout481.xml"/><Relationship Id="rId20" Type="http://schemas.openxmlformats.org/officeDocument/2006/relationships/slideLayout" Target="../slideLayouts/slideLayout485.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24" Type="http://schemas.openxmlformats.org/officeDocument/2006/relationships/vmlDrawing" Target="../drawings/vmlDrawing108.v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23" Type="http://schemas.openxmlformats.org/officeDocument/2006/relationships/theme" Target="../theme/theme30.xml"/><Relationship Id="rId10" Type="http://schemas.openxmlformats.org/officeDocument/2006/relationships/slideLayout" Target="../slideLayouts/slideLayout475.xml"/><Relationship Id="rId19" Type="http://schemas.openxmlformats.org/officeDocument/2006/relationships/slideLayout" Target="../slideLayouts/slideLayout484.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 Id="rId22" Type="http://schemas.openxmlformats.org/officeDocument/2006/relationships/slideLayout" Target="../slideLayouts/slideLayout48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theme" Target="../theme/theme31.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07.xml"/><Relationship Id="rId13" Type="http://schemas.openxmlformats.org/officeDocument/2006/relationships/slideLayout" Target="../slideLayouts/slideLayout512.xml"/><Relationship Id="rId3" Type="http://schemas.openxmlformats.org/officeDocument/2006/relationships/slideLayout" Target="../slideLayouts/slideLayout502.xml"/><Relationship Id="rId7" Type="http://schemas.openxmlformats.org/officeDocument/2006/relationships/slideLayout" Target="../slideLayouts/slideLayout506.xml"/><Relationship Id="rId12" Type="http://schemas.openxmlformats.org/officeDocument/2006/relationships/slideLayout" Target="../slideLayouts/slideLayout511.xml"/><Relationship Id="rId2" Type="http://schemas.openxmlformats.org/officeDocument/2006/relationships/slideLayout" Target="../slideLayouts/slideLayout501.xml"/><Relationship Id="rId1" Type="http://schemas.openxmlformats.org/officeDocument/2006/relationships/slideLayout" Target="../slideLayouts/slideLayout500.xml"/><Relationship Id="rId6" Type="http://schemas.openxmlformats.org/officeDocument/2006/relationships/slideLayout" Target="../slideLayouts/slideLayout505.xml"/><Relationship Id="rId11" Type="http://schemas.openxmlformats.org/officeDocument/2006/relationships/slideLayout" Target="../slideLayouts/slideLayout510.xml"/><Relationship Id="rId5" Type="http://schemas.openxmlformats.org/officeDocument/2006/relationships/slideLayout" Target="../slideLayouts/slideLayout504.xml"/><Relationship Id="rId15" Type="http://schemas.openxmlformats.org/officeDocument/2006/relationships/image" Target="../media/image64.png"/><Relationship Id="rId10" Type="http://schemas.openxmlformats.org/officeDocument/2006/relationships/slideLayout" Target="../slideLayouts/slideLayout509.xml"/><Relationship Id="rId4" Type="http://schemas.openxmlformats.org/officeDocument/2006/relationships/slideLayout" Target="../slideLayouts/slideLayout503.xml"/><Relationship Id="rId9" Type="http://schemas.openxmlformats.org/officeDocument/2006/relationships/slideLayout" Target="../slideLayouts/slideLayout508.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520.xml"/><Relationship Id="rId13" Type="http://schemas.openxmlformats.org/officeDocument/2006/relationships/slideLayout" Target="../slideLayouts/slideLayout525.xml"/><Relationship Id="rId18" Type="http://schemas.openxmlformats.org/officeDocument/2006/relationships/slideLayout" Target="../slideLayouts/slideLayout530.xml"/><Relationship Id="rId3" Type="http://schemas.openxmlformats.org/officeDocument/2006/relationships/slideLayout" Target="../slideLayouts/slideLayout515.xml"/><Relationship Id="rId21" Type="http://schemas.openxmlformats.org/officeDocument/2006/relationships/vmlDrawing" Target="../drawings/vmlDrawing121.vml"/><Relationship Id="rId7" Type="http://schemas.openxmlformats.org/officeDocument/2006/relationships/slideLayout" Target="../slideLayouts/slideLayout519.xml"/><Relationship Id="rId12" Type="http://schemas.openxmlformats.org/officeDocument/2006/relationships/slideLayout" Target="../slideLayouts/slideLayout524.xml"/><Relationship Id="rId17" Type="http://schemas.openxmlformats.org/officeDocument/2006/relationships/slideLayout" Target="../slideLayouts/slideLayout529.xml"/><Relationship Id="rId2" Type="http://schemas.openxmlformats.org/officeDocument/2006/relationships/slideLayout" Target="../slideLayouts/slideLayout514.xml"/><Relationship Id="rId16" Type="http://schemas.openxmlformats.org/officeDocument/2006/relationships/slideLayout" Target="../slideLayouts/slideLayout528.xml"/><Relationship Id="rId20" Type="http://schemas.openxmlformats.org/officeDocument/2006/relationships/theme" Target="../theme/theme33.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5" Type="http://schemas.openxmlformats.org/officeDocument/2006/relationships/slideLayout" Target="../slideLayouts/slideLayout527.xml"/><Relationship Id="rId23" Type="http://schemas.openxmlformats.org/officeDocument/2006/relationships/image" Target="../media/image30.png"/><Relationship Id="rId10" Type="http://schemas.openxmlformats.org/officeDocument/2006/relationships/slideLayout" Target="../slideLayouts/slideLayout522.xml"/><Relationship Id="rId19" Type="http://schemas.openxmlformats.org/officeDocument/2006/relationships/slideLayout" Target="../slideLayouts/slideLayout531.xml"/><Relationship Id="rId4" Type="http://schemas.openxmlformats.org/officeDocument/2006/relationships/slideLayout" Target="../slideLayouts/slideLayout516.xml"/><Relationship Id="rId9" Type="http://schemas.openxmlformats.org/officeDocument/2006/relationships/slideLayout" Target="../slideLayouts/slideLayout521.xml"/><Relationship Id="rId14" Type="http://schemas.openxmlformats.org/officeDocument/2006/relationships/slideLayout" Target="../slideLayouts/slideLayout526.xml"/><Relationship Id="rId22" Type="http://schemas.openxmlformats.org/officeDocument/2006/relationships/oleObject" Target="../embeddings/oleObject121.bin"/></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3" Type="http://schemas.openxmlformats.org/officeDocument/2006/relationships/slideLayout" Target="../slideLayouts/slideLayout534.xml"/><Relationship Id="rId21" Type="http://schemas.openxmlformats.org/officeDocument/2006/relationships/vmlDrawing" Target="../drawings/vmlDrawing123.v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theme" Target="../theme/theme34.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image" Target="../media/image30.png"/><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oleObject" Target="../embeddings/oleObject123.bin"/></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slideLayout" Target="../slideLayouts/slideLayout563.xml"/><Relationship Id="rId18" Type="http://schemas.openxmlformats.org/officeDocument/2006/relationships/slideLayout" Target="../slideLayouts/slideLayout568.xml"/><Relationship Id="rId3" Type="http://schemas.openxmlformats.org/officeDocument/2006/relationships/slideLayout" Target="../slideLayouts/slideLayout553.xml"/><Relationship Id="rId21" Type="http://schemas.openxmlformats.org/officeDocument/2006/relationships/vmlDrawing" Target="../drawings/vmlDrawing125.vml"/><Relationship Id="rId7" Type="http://schemas.openxmlformats.org/officeDocument/2006/relationships/slideLayout" Target="../slideLayouts/slideLayout557.xml"/><Relationship Id="rId12" Type="http://schemas.openxmlformats.org/officeDocument/2006/relationships/slideLayout" Target="../slideLayouts/slideLayout562.xml"/><Relationship Id="rId17" Type="http://schemas.openxmlformats.org/officeDocument/2006/relationships/slideLayout" Target="../slideLayouts/slideLayout567.xml"/><Relationship Id="rId2" Type="http://schemas.openxmlformats.org/officeDocument/2006/relationships/slideLayout" Target="../slideLayouts/slideLayout552.xml"/><Relationship Id="rId16" Type="http://schemas.openxmlformats.org/officeDocument/2006/relationships/slideLayout" Target="../slideLayouts/slideLayout566.xml"/><Relationship Id="rId20" Type="http://schemas.openxmlformats.org/officeDocument/2006/relationships/theme" Target="../theme/theme35.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5" Type="http://schemas.openxmlformats.org/officeDocument/2006/relationships/slideLayout" Target="../slideLayouts/slideLayout565.xml"/><Relationship Id="rId23" Type="http://schemas.openxmlformats.org/officeDocument/2006/relationships/image" Target="../media/image30.png"/><Relationship Id="rId10" Type="http://schemas.openxmlformats.org/officeDocument/2006/relationships/slideLayout" Target="../slideLayouts/slideLayout560.xml"/><Relationship Id="rId19" Type="http://schemas.openxmlformats.org/officeDocument/2006/relationships/slideLayout" Target="../slideLayouts/slideLayout569.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slideLayout" Target="../slideLayouts/slideLayout564.xml"/><Relationship Id="rId22" Type="http://schemas.openxmlformats.org/officeDocument/2006/relationships/oleObject" Target="../embeddings/oleObject125.bin"/></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77.xml"/><Relationship Id="rId13" Type="http://schemas.openxmlformats.org/officeDocument/2006/relationships/slideLayout" Target="../slideLayouts/slideLayout582.xml"/><Relationship Id="rId18" Type="http://schemas.openxmlformats.org/officeDocument/2006/relationships/slideLayout" Target="../slideLayouts/slideLayout587.xml"/><Relationship Id="rId3" Type="http://schemas.openxmlformats.org/officeDocument/2006/relationships/slideLayout" Target="../slideLayouts/slideLayout572.xml"/><Relationship Id="rId21" Type="http://schemas.openxmlformats.org/officeDocument/2006/relationships/vmlDrawing" Target="../drawings/vmlDrawing127.vml"/><Relationship Id="rId7" Type="http://schemas.openxmlformats.org/officeDocument/2006/relationships/slideLayout" Target="../slideLayouts/slideLayout576.xml"/><Relationship Id="rId12" Type="http://schemas.openxmlformats.org/officeDocument/2006/relationships/slideLayout" Target="../slideLayouts/slideLayout581.xml"/><Relationship Id="rId17" Type="http://schemas.openxmlformats.org/officeDocument/2006/relationships/slideLayout" Target="../slideLayouts/slideLayout586.xml"/><Relationship Id="rId2" Type="http://schemas.openxmlformats.org/officeDocument/2006/relationships/slideLayout" Target="../slideLayouts/slideLayout571.xml"/><Relationship Id="rId16" Type="http://schemas.openxmlformats.org/officeDocument/2006/relationships/slideLayout" Target="../slideLayouts/slideLayout585.xml"/><Relationship Id="rId20" Type="http://schemas.openxmlformats.org/officeDocument/2006/relationships/theme" Target="../theme/theme36.xml"/><Relationship Id="rId1" Type="http://schemas.openxmlformats.org/officeDocument/2006/relationships/slideLayout" Target="../slideLayouts/slideLayout570.xml"/><Relationship Id="rId6" Type="http://schemas.openxmlformats.org/officeDocument/2006/relationships/slideLayout" Target="../slideLayouts/slideLayout575.xml"/><Relationship Id="rId11" Type="http://schemas.openxmlformats.org/officeDocument/2006/relationships/slideLayout" Target="../slideLayouts/slideLayout580.xml"/><Relationship Id="rId5" Type="http://schemas.openxmlformats.org/officeDocument/2006/relationships/slideLayout" Target="../slideLayouts/slideLayout574.xml"/><Relationship Id="rId15" Type="http://schemas.openxmlformats.org/officeDocument/2006/relationships/slideLayout" Target="../slideLayouts/slideLayout584.xml"/><Relationship Id="rId23" Type="http://schemas.openxmlformats.org/officeDocument/2006/relationships/image" Target="../media/image30.png"/><Relationship Id="rId10" Type="http://schemas.openxmlformats.org/officeDocument/2006/relationships/slideLayout" Target="../slideLayouts/slideLayout579.xml"/><Relationship Id="rId19" Type="http://schemas.openxmlformats.org/officeDocument/2006/relationships/slideLayout" Target="../slideLayouts/slideLayout588.xml"/><Relationship Id="rId4" Type="http://schemas.openxmlformats.org/officeDocument/2006/relationships/slideLayout" Target="../slideLayouts/slideLayout573.xml"/><Relationship Id="rId9" Type="http://schemas.openxmlformats.org/officeDocument/2006/relationships/slideLayout" Target="../slideLayouts/slideLayout578.xml"/><Relationship Id="rId14" Type="http://schemas.openxmlformats.org/officeDocument/2006/relationships/slideLayout" Target="../slideLayouts/slideLayout583.xml"/><Relationship Id="rId22" Type="http://schemas.openxmlformats.org/officeDocument/2006/relationships/oleObject" Target="../embeddings/oleObject127.bin"/></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slideLayout" Target="../slideLayouts/slideLayout601.xml"/><Relationship Id="rId18" Type="http://schemas.openxmlformats.org/officeDocument/2006/relationships/slideLayout" Target="../slideLayouts/slideLayout606.xml"/><Relationship Id="rId3" Type="http://schemas.openxmlformats.org/officeDocument/2006/relationships/slideLayout" Target="../slideLayouts/slideLayout591.xml"/><Relationship Id="rId21" Type="http://schemas.openxmlformats.org/officeDocument/2006/relationships/vmlDrawing" Target="../drawings/vmlDrawing129.vml"/><Relationship Id="rId7" Type="http://schemas.openxmlformats.org/officeDocument/2006/relationships/slideLayout" Target="../slideLayouts/slideLayout595.xml"/><Relationship Id="rId12" Type="http://schemas.openxmlformats.org/officeDocument/2006/relationships/slideLayout" Target="../slideLayouts/slideLayout600.xml"/><Relationship Id="rId17" Type="http://schemas.openxmlformats.org/officeDocument/2006/relationships/slideLayout" Target="../slideLayouts/slideLayout605.xml"/><Relationship Id="rId2" Type="http://schemas.openxmlformats.org/officeDocument/2006/relationships/slideLayout" Target="../slideLayouts/slideLayout590.xml"/><Relationship Id="rId16" Type="http://schemas.openxmlformats.org/officeDocument/2006/relationships/slideLayout" Target="../slideLayouts/slideLayout604.xml"/><Relationship Id="rId20" Type="http://schemas.openxmlformats.org/officeDocument/2006/relationships/theme" Target="../theme/theme37.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5" Type="http://schemas.openxmlformats.org/officeDocument/2006/relationships/slideLayout" Target="../slideLayouts/slideLayout603.xml"/><Relationship Id="rId23" Type="http://schemas.openxmlformats.org/officeDocument/2006/relationships/image" Target="../media/image30.png"/><Relationship Id="rId10" Type="http://schemas.openxmlformats.org/officeDocument/2006/relationships/slideLayout" Target="../slideLayouts/slideLayout598.xml"/><Relationship Id="rId19" Type="http://schemas.openxmlformats.org/officeDocument/2006/relationships/slideLayout" Target="../slideLayouts/slideLayout607.xml"/><Relationship Id="rId4" Type="http://schemas.openxmlformats.org/officeDocument/2006/relationships/slideLayout" Target="../slideLayouts/slideLayout592.xml"/><Relationship Id="rId9" Type="http://schemas.openxmlformats.org/officeDocument/2006/relationships/slideLayout" Target="../slideLayouts/slideLayout597.xml"/><Relationship Id="rId14" Type="http://schemas.openxmlformats.org/officeDocument/2006/relationships/slideLayout" Target="../slideLayouts/slideLayout602.xml"/><Relationship Id="rId22" Type="http://schemas.openxmlformats.org/officeDocument/2006/relationships/oleObject" Target="../embeddings/oleObject129.bin"/></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615.xml"/><Relationship Id="rId13" Type="http://schemas.openxmlformats.org/officeDocument/2006/relationships/slideLayout" Target="../slideLayouts/slideLayout620.xml"/><Relationship Id="rId18" Type="http://schemas.openxmlformats.org/officeDocument/2006/relationships/slideLayout" Target="../slideLayouts/slideLayout625.xml"/><Relationship Id="rId3" Type="http://schemas.openxmlformats.org/officeDocument/2006/relationships/slideLayout" Target="../slideLayouts/slideLayout610.xml"/><Relationship Id="rId21" Type="http://schemas.openxmlformats.org/officeDocument/2006/relationships/vmlDrawing" Target="../drawings/vmlDrawing131.vml"/><Relationship Id="rId7" Type="http://schemas.openxmlformats.org/officeDocument/2006/relationships/slideLayout" Target="../slideLayouts/slideLayout614.xml"/><Relationship Id="rId12" Type="http://schemas.openxmlformats.org/officeDocument/2006/relationships/slideLayout" Target="../slideLayouts/slideLayout619.xml"/><Relationship Id="rId17" Type="http://schemas.openxmlformats.org/officeDocument/2006/relationships/slideLayout" Target="../slideLayouts/slideLayout624.xml"/><Relationship Id="rId2" Type="http://schemas.openxmlformats.org/officeDocument/2006/relationships/slideLayout" Target="../slideLayouts/slideLayout609.xml"/><Relationship Id="rId16" Type="http://schemas.openxmlformats.org/officeDocument/2006/relationships/slideLayout" Target="../slideLayouts/slideLayout623.xml"/><Relationship Id="rId20" Type="http://schemas.openxmlformats.org/officeDocument/2006/relationships/theme" Target="../theme/theme38.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5" Type="http://schemas.openxmlformats.org/officeDocument/2006/relationships/slideLayout" Target="../slideLayouts/slideLayout622.xml"/><Relationship Id="rId23" Type="http://schemas.openxmlformats.org/officeDocument/2006/relationships/image" Target="../media/image30.png"/><Relationship Id="rId10" Type="http://schemas.openxmlformats.org/officeDocument/2006/relationships/slideLayout" Target="../slideLayouts/slideLayout617.xml"/><Relationship Id="rId19" Type="http://schemas.openxmlformats.org/officeDocument/2006/relationships/slideLayout" Target="../slideLayouts/slideLayout626.xml"/><Relationship Id="rId4" Type="http://schemas.openxmlformats.org/officeDocument/2006/relationships/slideLayout" Target="../slideLayouts/slideLayout611.xml"/><Relationship Id="rId9" Type="http://schemas.openxmlformats.org/officeDocument/2006/relationships/slideLayout" Target="../slideLayouts/slideLayout616.xml"/><Relationship Id="rId14" Type="http://schemas.openxmlformats.org/officeDocument/2006/relationships/slideLayout" Target="../slideLayouts/slideLayout621.xml"/><Relationship Id="rId22" Type="http://schemas.openxmlformats.org/officeDocument/2006/relationships/oleObject" Target="../embeddings/oleObject131.bin"/></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slideLayout" Target="../slideLayouts/slideLayout639.xml"/><Relationship Id="rId18" Type="http://schemas.openxmlformats.org/officeDocument/2006/relationships/slideLayout" Target="../slideLayouts/slideLayout644.xml"/><Relationship Id="rId3" Type="http://schemas.openxmlformats.org/officeDocument/2006/relationships/slideLayout" Target="../slideLayouts/slideLayout629.xml"/><Relationship Id="rId21" Type="http://schemas.openxmlformats.org/officeDocument/2006/relationships/vmlDrawing" Target="../drawings/vmlDrawing133.vml"/><Relationship Id="rId7" Type="http://schemas.openxmlformats.org/officeDocument/2006/relationships/slideLayout" Target="../slideLayouts/slideLayout633.xml"/><Relationship Id="rId12" Type="http://schemas.openxmlformats.org/officeDocument/2006/relationships/slideLayout" Target="../slideLayouts/slideLayout638.xml"/><Relationship Id="rId17" Type="http://schemas.openxmlformats.org/officeDocument/2006/relationships/slideLayout" Target="../slideLayouts/slideLayout643.xml"/><Relationship Id="rId2" Type="http://schemas.openxmlformats.org/officeDocument/2006/relationships/slideLayout" Target="../slideLayouts/slideLayout628.xml"/><Relationship Id="rId16" Type="http://schemas.openxmlformats.org/officeDocument/2006/relationships/slideLayout" Target="../slideLayouts/slideLayout642.xml"/><Relationship Id="rId20" Type="http://schemas.openxmlformats.org/officeDocument/2006/relationships/theme" Target="../theme/theme39.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5" Type="http://schemas.openxmlformats.org/officeDocument/2006/relationships/slideLayout" Target="../slideLayouts/slideLayout641.xml"/><Relationship Id="rId23" Type="http://schemas.openxmlformats.org/officeDocument/2006/relationships/image" Target="../media/image30.png"/><Relationship Id="rId10" Type="http://schemas.openxmlformats.org/officeDocument/2006/relationships/slideLayout" Target="../slideLayouts/slideLayout636.xml"/><Relationship Id="rId19" Type="http://schemas.openxmlformats.org/officeDocument/2006/relationships/slideLayout" Target="../slideLayouts/slideLayout645.xml"/><Relationship Id="rId4" Type="http://schemas.openxmlformats.org/officeDocument/2006/relationships/slideLayout" Target="../slideLayouts/slideLayout630.xml"/><Relationship Id="rId9" Type="http://schemas.openxmlformats.org/officeDocument/2006/relationships/slideLayout" Target="../slideLayouts/slideLayout635.xml"/><Relationship Id="rId14" Type="http://schemas.openxmlformats.org/officeDocument/2006/relationships/slideLayout" Target="../slideLayouts/slideLayout640.xml"/><Relationship Id="rId22" Type="http://schemas.openxmlformats.org/officeDocument/2006/relationships/oleObject" Target="../embeddings/oleObject13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oleObject" Target="../embeddings/oleObject11.bin"/><Relationship Id="rId5" Type="http://schemas.openxmlformats.org/officeDocument/2006/relationships/slideLayout" Target="../slideLayouts/slideLayout27.xml"/><Relationship Id="rId10" Type="http://schemas.openxmlformats.org/officeDocument/2006/relationships/vmlDrawing" Target="../drawings/vmlDrawing11.v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18" Type="http://schemas.openxmlformats.org/officeDocument/2006/relationships/slideLayout" Target="../slideLayouts/slideLayout663.xml"/><Relationship Id="rId26" Type="http://schemas.openxmlformats.org/officeDocument/2006/relationships/slideLayout" Target="../slideLayouts/slideLayout671.xml"/><Relationship Id="rId39" Type="http://schemas.openxmlformats.org/officeDocument/2006/relationships/slideLayout" Target="../slideLayouts/slideLayout684.xml"/><Relationship Id="rId3" Type="http://schemas.openxmlformats.org/officeDocument/2006/relationships/slideLayout" Target="../slideLayouts/slideLayout648.xml"/><Relationship Id="rId21" Type="http://schemas.openxmlformats.org/officeDocument/2006/relationships/slideLayout" Target="../slideLayouts/slideLayout666.xml"/><Relationship Id="rId34" Type="http://schemas.openxmlformats.org/officeDocument/2006/relationships/slideLayout" Target="../slideLayouts/slideLayout679.xml"/><Relationship Id="rId42" Type="http://schemas.openxmlformats.org/officeDocument/2006/relationships/theme" Target="../theme/theme40.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slideLayout" Target="../slideLayouts/slideLayout662.xml"/><Relationship Id="rId25" Type="http://schemas.openxmlformats.org/officeDocument/2006/relationships/slideLayout" Target="../slideLayouts/slideLayout670.xml"/><Relationship Id="rId33" Type="http://schemas.openxmlformats.org/officeDocument/2006/relationships/slideLayout" Target="../slideLayouts/slideLayout678.xml"/><Relationship Id="rId38" Type="http://schemas.openxmlformats.org/officeDocument/2006/relationships/slideLayout" Target="../slideLayouts/slideLayout683.xml"/><Relationship Id="rId46" Type="http://schemas.openxmlformats.org/officeDocument/2006/relationships/image" Target="../media/image42.png"/><Relationship Id="rId2" Type="http://schemas.openxmlformats.org/officeDocument/2006/relationships/slideLayout" Target="../slideLayouts/slideLayout647.xml"/><Relationship Id="rId16" Type="http://schemas.openxmlformats.org/officeDocument/2006/relationships/slideLayout" Target="../slideLayouts/slideLayout661.xml"/><Relationship Id="rId20" Type="http://schemas.openxmlformats.org/officeDocument/2006/relationships/slideLayout" Target="../slideLayouts/slideLayout665.xml"/><Relationship Id="rId29" Type="http://schemas.openxmlformats.org/officeDocument/2006/relationships/slideLayout" Target="../slideLayouts/slideLayout674.xml"/><Relationship Id="rId41" Type="http://schemas.openxmlformats.org/officeDocument/2006/relationships/slideLayout" Target="../slideLayouts/slideLayout686.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24" Type="http://schemas.openxmlformats.org/officeDocument/2006/relationships/slideLayout" Target="../slideLayouts/slideLayout669.xml"/><Relationship Id="rId32" Type="http://schemas.openxmlformats.org/officeDocument/2006/relationships/slideLayout" Target="../slideLayouts/slideLayout677.xml"/><Relationship Id="rId37" Type="http://schemas.openxmlformats.org/officeDocument/2006/relationships/slideLayout" Target="../slideLayouts/slideLayout682.xml"/><Relationship Id="rId40" Type="http://schemas.openxmlformats.org/officeDocument/2006/relationships/slideLayout" Target="../slideLayouts/slideLayout685.xml"/><Relationship Id="rId45" Type="http://schemas.openxmlformats.org/officeDocument/2006/relationships/oleObject" Target="../embeddings/oleObject135.bin"/><Relationship Id="rId5" Type="http://schemas.openxmlformats.org/officeDocument/2006/relationships/slideLayout" Target="../slideLayouts/slideLayout650.xml"/><Relationship Id="rId15" Type="http://schemas.openxmlformats.org/officeDocument/2006/relationships/slideLayout" Target="../slideLayouts/slideLayout660.xml"/><Relationship Id="rId23" Type="http://schemas.openxmlformats.org/officeDocument/2006/relationships/slideLayout" Target="../slideLayouts/slideLayout668.xml"/><Relationship Id="rId28" Type="http://schemas.openxmlformats.org/officeDocument/2006/relationships/slideLayout" Target="../slideLayouts/slideLayout673.xml"/><Relationship Id="rId36" Type="http://schemas.openxmlformats.org/officeDocument/2006/relationships/slideLayout" Target="../slideLayouts/slideLayout681.xml"/><Relationship Id="rId10" Type="http://schemas.openxmlformats.org/officeDocument/2006/relationships/slideLayout" Target="../slideLayouts/slideLayout655.xml"/><Relationship Id="rId19" Type="http://schemas.openxmlformats.org/officeDocument/2006/relationships/slideLayout" Target="../slideLayouts/slideLayout664.xml"/><Relationship Id="rId31" Type="http://schemas.openxmlformats.org/officeDocument/2006/relationships/slideLayout" Target="../slideLayouts/slideLayout676.xml"/><Relationship Id="rId44" Type="http://schemas.openxmlformats.org/officeDocument/2006/relationships/image" Target="../media/image41.png"/><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slideLayout" Target="../slideLayouts/slideLayout659.xml"/><Relationship Id="rId22" Type="http://schemas.openxmlformats.org/officeDocument/2006/relationships/slideLayout" Target="../slideLayouts/slideLayout667.xml"/><Relationship Id="rId27" Type="http://schemas.openxmlformats.org/officeDocument/2006/relationships/slideLayout" Target="../slideLayouts/slideLayout672.xml"/><Relationship Id="rId30" Type="http://schemas.openxmlformats.org/officeDocument/2006/relationships/slideLayout" Target="../slideLayouts/slideLayout675.xml"/><Relationship Id="rId35" Type="http://schemas.openxmlformats.org/officeDocument/2006/relationships/slideLayout" Target="../slideLayouts/slideLayout680.xml"/><Relationship Id="rId43" Type="http://schemas.openxmlformats.org/officeDocument/2006/relationships/vmlDrawing" Target="../drawings/vmlDrawing135.v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slideLayout" Target="../slideLayouts/slideLayout699.xml"/><Relationship Id="rId18" Type="http://schemas.openxmlformats.org/officeDocument/2006/relationships/slideLayout" Target="../slideLayouts/slideLayout704.xml"/><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slideLayout" Target="../slideLayouts/slideLayout698.xml"/><Relationship Id="rId17" Type="http://schemas.openxmlformats.org/officeDocument/2006/relationships/slideLayout" Target="../slideLayouts/slideLayout703.xml"/><Relationship Id="rId2" Type="http://schemas.openxmlformats.org/officeDocument/2006/relationships/slideLayout" Target="../slideLayouts/slideLayout688.xml"/><Relationship Id="rId16" Type="http://schemas.openxmlformats.org/officeDocument/2006/relationships/slideLayout" Target="../slideLayouts/slideLayout702.xml"/><Relationship Id="rId20" Type="http://schemas.openxmlformats.org/officeDocument/2006/relationships/image" Target="../media/image2.png"/><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5" Type="http://schemas.openxmlformats.org/officeDocument/2006/relationships/slideLayout" Target="../slideLayouts/slideLayout701.xml"/><Relationship Id="rId10" Type="http://schemas.openxmlformats.org/officeDocument/2006/relationships/slideLayout" Target="../slideLayouts/slideLayout696.xml"/><Relationship Id="rId19" Type="http://schemas.openxmlformats.org/officeDocument/2006/relationships/theme" Target="../theme/theme41.xml"/><Relationship Id="rId4" Type="http://schemas.openxmlformats.org/officeDocument/2006/relationships/slideLayout" Target="../slideLayouts/slideLayout690.xml"/><Relationship Id="rId9" Type="http://schemas.openxmlformats.org/officeDocument/2006/relationships/slideLayout" Target="../slideLayouts/slideLayout695.xml"/><Relationship Id="rId14" Type="http://schemas.openxmlformats.org/officeDocument/2006/relationships/slideLayout" Target="../slideLayouts/slideLayout70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 Type="http://schemas.openxmlformats.org/officeDocument/2006/relationships/slideLayout" Target="../slideLayouts/slideLayout706.xml"/><Relationship Id="rId16" Type="http://schemas.openxmlformats.org/officeDocument/2006/relationships/slideLayout" Target="../slideLayouts/slideLayout720.xml"/><Relationship Id="rId20" Type="http://schemas.openxmlformats.org/officeDocument/2006/relationships/image" Target="../media/image14.png"/><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5" Type="http://schemas.openxmlformats.org/officeDocument/2006/relationships/slideLayout" Target="../slideLayouts/slideLayout719.xml"/><Relationship Id="rId10" Type="http://schemas.openxmlformats.org/officeDocument/2006/relationships/slideLayout" Target="../slideLayouts/slideLayout714.xml"/><Relationship Id="rId19" Type="http://schemas.openxmlformats.org/officeDocument/2006/relationships/theme" Target="../theme/theme42.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slideLayout" Target="../slideLayouts/slideLayout71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730.xml"/><Relationship Id="rId13" Type="http://schemas.openxmlformats.org/officeDocument/2006/relationships/theme" Target="../theme/theme43.xml"/><Relationship Id="rId3" Type="http://schemas.openxmlformats.org/officeDocument/2006/relationships/slideLayout" Target="../slideLayouts/slideLayout725.xml"/><Relationship Id="rId7" Type="http://schemas.openxmlformats.org/officeDocument/2006/relationships/slideLayout" Target="../slideLayouts/slideLayout729.xml"/><Relationship Id="rId12" Type="http://schemas.openxmlformats.org/officeDocument/2006/relationships/slideLayout" Target="../slideLayouts/slideLayout734.xml"/><Relationship Id="rId2" Type="http://schemas.openxmlformats.org/officeDocument/2006/relationships/slideLayout" Target="../slideLayouts/slideLayout724.xml"/><Relationship Id="rId16" Type="http://schemas.openxmlformats.org/officeDocument/2006/relationships/image" Target="../media/image59.png"/><Relationship Id="rId1" Type="http://schemas.openxmlformats.org/officeDocument/2006/relationships/slideLayout" Target="../slideLayouts/slideLayout723.xml"/><Relationship Id="rId6" Type="http://schemas.openxmlformats.org/officeDocument/2006/relationships/slideLayout" Target="../slideLayouts/slideLayout728.xml"/><Relationship Id="rId11" Type="http://schemas.openxmlformats.org/officeDocument/2006/relationships/slideLayout" Target="../slideLayouts/slideLayout733.xml"/><Relationship Id="rId5" Type="http://schemas.openxmlformats.org/officeDocument/2006/relationships/slideLayout" Target="../slideLayouts/slideLayout727.xml"/><Relationship Id="rId15" Type="http://schemas.openxmlformats.org/officeDocument/2006/relationships/oleObject" Target="../embeddings/oleObject138.bin"/><Relationship Id="rId10" Type="http://schemas.openxmlformats.org/officeDocument/2006/relationships/slideLayout" Target="../slideLayouts/slideLayout732.xml"/><Relationship Id="rId4" Type="http://schemas.openxmlformats.org/officeDocument/2006/relationships/slideLayout" Target="../slideLayouts/slideLayout726.xml"/><Relationship Id="rId9" Type="http://schemas.openxmlformats.org/officeDocument/2006/relationships/slideLayout" Target="../slideLayouts/slideLayout731.xml"/><Relationship Id="rId14" Type="http://schemas.openxmlformats.org/officeDocument/2006/relationships/vmlDrawing" Target="../drawings/vmlDrawing138.v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742.xml"/><Relationship Id="rId13" Type="http://schemas.openxmlformats.org/officeDocument/2006/relationships/slideLayout" Target="../slideLayouts/slideLayout747.xml"/><Relationship Id="rId3" Type="http://schemas.openxmlformats.org/officeDocument/2006/relationships/slideLayout" Target="../slideLayouts/slideLayout737.xml"/><Relationship Id="rId7" Type="http://schemas.openxmlformats.org/officeDocument/2006/relationships/slideLayout" Target="../slideLayouts/slideLayout741.xml"/><Relationship Id="rId12" Type="http://schemas.openxmlformats.org/officeDocument/2006/relationships/slideLayout" Target="../slideLayouts/slideLayout746.xml"/><Relationship Id="rId2" Type="http://schemas.openxmlformats.org/officeDocument/2006/relationships/slideLayout" Target="../slideLayouts/slideLayout736.xml"/><Relationship Id="rId1" Type="http://schemas.openxmlformats.org/officeDocument/2006/relationships/slideLayout" Target="../slideLayouts/slideLayout735.xml"/><Relationship Id="rId6" Type="http://schemas.openxmlformats.org/officeDocument/2006/relationships/slideLayout" Target="../slideLayouts/slideLayout740.xml"/><Relationship Id="rId11" Type="http://schemas.openxmlformats.org/officeDocument/2006/relationships/slideLayout" Target="../slideLayouts/slideLayout745.xml"/><Relationship Id="rId5" Type="http://schemas.openxmlformats.org/officeDocument/2006/relationships/slideLayout" Target="../slideLayouts/slideLayout739.xml"/><Relationship Id="rId15" Type="http://schemas.openxmlformats.org/officeDocument/2006/relationships/image" Target="../media/image59.png"/><Relationship Id="rId10" Type="http://schemas.openxmlformats.org/officeDocument/2006/relationships/slideLayout" Target="../slideLayouts/slideLayout744.xml"/><Relationship Id="rId4" Type="http://schemas.openxmlformats.org/officeDocument/2006/relationships/slideLayout" Target="../slideLayouts/slideLayout738.xml"/><Relationship Id="rId9" Type="http://schemas.openxmlformats.org/officeDocument/2006/relationships/slideLayout" Target="../slideLayouts/slideLayout743.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755.xml"/><Relationship Id="rId13" Type="http://schemas.openxmlformats.org/officeDocument/2006/relationships/slideLayout" Target="../slideLayouts/slideLayout760.xml"/><Relationship Id="rId3" Type="http://schemas.openxmlformats.org/officeDocument/2006/relationships/slideLayout" Target="../slideLayouts/slideLayout750.xml"/><Relationship Id="rId7" Type="http://schemas.openxmlformats.org/officeDocument/2006/relationships/slideLayout" Target="../slideLayouts/slideLayout754.xml"/><Relationship Id="rId12" Type="http://schemas.openxmlformats.org/officeDocument/2006/relationships/slideLayout" Target="../slideLayouts/slideLayout759.xml"/><Relationship Id="rId2" Type="http://schemas.openxmlformats.org/officeDocument/2006/relationships/slideLayout" Target="../slideLayouts/slideLayout749.xml"/><Relationship Id="rId1" Type="http://schemas.openxmlformats.org/officeDocument/2006/relationships/slideLayout" Target="../slideLayouts/slideLayout748.xml"/><Relationship Id="rId6" Type="http://schemas.openxmlformats.org/officeDocument/2006/relationships/slideLayout" Target="../slideLayouts/slideLayout753.xml"/><Relationship Id="rId11" Type="http://schemas.openxmlformats.org/officeDocument/2006/relationships/slideLayout" Target="../slideLayouts/slideLayout758.xml"/><Relationship Id="rId5" Type="http://schemas.openxmlformats.org/officeDocument/2006/relationships/slideLayout" Target="../slideLayouts/slideLayout752.xml"/><Relationship Id="rId15" Type="http://schemas.openxmlformats.org/officeDocument/2006/relationships/image" Target="../media/image59.png"/><Relationship Id="rId10" Type="http://schemas.openxmlformats.org/officeDocument/2006/relationships/slideLayout" Target="../slideLayouts/slideLayout757.xml"/><Relationship Id="rId4" Type="http://schemas.openxmlformats.org/officeDocument/2006/relationships/slideLayout" Target="../slideLayouts/slideLayout751.xml"/><Relationship Id="rId9" Type="http://schemas.openxmlformats.org/officeDocument/2006/relationships/slideLayout" Target="../slideLayouts/slideLayout756.xml"/><Relationship Id="rId14" Type="http://schemas.openxmlformats.org/officeDocument/2006/relationships/theme" Target="../theme/theme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5.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2.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oleObject" Target="../embeddings/oleObject14.bin"/><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vmlDrawing" Target="../drawings/vmlDrawing14.v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4.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7.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oleObject" Target="../embeddings/oleObject20.bin"/><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vmlDrawing" Target="../drawings/vmlDrawing20.v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vmlDrawing" Target="../drawings/vmlDrawing22.v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image" Target="../media/image17.png"/><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oleObject" Target="../embeddings/oleObject2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743589068"/>
              </p:ext>
            </p:extLst>
          </p:nvPr>
        </p:nvGraphicFramePr>
        <p:xfrm>
          <a:off x="1591" y="1589"/>
          <a:ext cx="1587" cy="1587"/>
        </p:xfrm>
        <a:graphic>
          <a:graphicData uri="http://schemas.openxmlformats.org/presentationml/2006/ole">
            <p:oleObj spid="_x0000_s1487" name="think-cell Slide" r:id="rId23"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pPr/>
              <a:t>17/04/2019</a:t>
            </a:fld>
            <a:endParaRPr lang="en-GB" dirty="0"/>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t>Presentation title, date, author</a:t>
            </a:r>
            <a:endParaRPr lang="en-GB" dirty="0"/>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pPr/>
              <a:t>‹#›</a:t>
            </a:fld>
            <a:endParaRPr lang="en-GB" dirty="0"/>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28650553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95" r:id="rId4"/>
    <p:sldLayoutId id="2147483683" r:id="rId5"/>
    <p:sldLayoutId id="2147483684" r:id="rId6"/>
    <p:sldLayoutId id="2147483698" r:id="rId7"/>
    <p:sldLayoutId id="2147483686" r:id="rId8"/>
    <p:sldLayoutId id="2147483687" r:id="rId9"/>
    <p:sldLayoutId id="2147483688" r:id="rId10"/>
    <p:sldLayoutId id="2147483689" r:id="rId11"/>
    <p:sldLayoutId id="2147483690" r:id="rId12"/>
    <p:sldLayoutId id="2147483691" r:id="rId13"/>
    <p:sldLayoutId id="2147483693" r:id="rId14"/>
    <p:sldLayoutId id="2147483694" r:id="rId15"/>
    <p:sldLayoutId id="2147483697" r:id="rId16"/>
    <p:sldLayoutId id="2147483696" r:id="rId17"/>
    <p:sldLayoutId id="2147483692" r:id="rId18"/>
    <p:sldLayoutId id="2147484209" r:id="rId19"/>
    <p:sldLayoutId id="2147484533" r:id="rId2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187436031"/>
              </p:ext>
            </p:extLst>
          </p:nvPr>
        </p:nvGraphicFramePr>
        <p:xfrm>
          <a:off x="1591" y="1589"/>
          <a:ext cx="1587" cy="1587"/>
        </p:xfrm>
        <a:graphic>
          <a:graphicData uri="http://schemas.openxmlformats.org/presentationml/2006/ole">
            <p:oleObj spid="_x0000_s44411" name="think-cell Slide" r:id="rId15" imgW="360" imgH="360" progId="">
              <p:embed/>
            </p:oleObj>
          </a:graphicData>
        </a:graphic>
      </p:graphicFrame>
      <p:pic>
        <p:nvPicPr>
          <p:cNvPr id="8" name="Picture 7" descr="JARD_PPT_Cont_Header.png"/>
          <p:cNvPicPr>
            <a:picLocks noChangeAspect="1"/>
          </p:cNvPicPr>
          <p:nvPr/>
        </p:nvPicPr>
        <p:blipFill>
          <a:blip r:embed="rId16" cstate="email">
            <a:extLst>
              <a:ext uri="{28A0092B-C50C-407E-A947-70E740481C1C}">
                <a14:useLocalDpi xmlns="" xmlns:a14="http://schemas.microsoft.com/office/drawing/2010/main"/>
              </a:ext>
            </a:extLst>
          </a:blip>
          <a:stretch>
            <a:fillRect/>
          </a:stretch>
        </p:blipFill>
        <p:spPr>
          <a:xfrm>
            <a:off x="265176" y="201899"/>
            <a:ext cx="8613648" cy="692658"/>
          </a:xfrm>
          <a:prstGeom prst="rect">
            <a:avLst/>
          </a:prstGeom>
        </p:spPr>
      </p:pic>
      <p:sp>
        <p:nvSpPr>
          <p:cNvPr id="2" name="Title Placeholder 1"/>
          <p:cNvSpPr>
            <a:spLocks noGrp="1"/>
          </p:cNvSpPr>
          <p:nvPr>
            <p:ph type="title"/>
          </p:nvPr>
        </p:nvSpPr>
        <p:spPr>
          <a:xfrm>
            <a:off x="422318" y="191220"/>
            <a:ext cx="6818313" cy="691036"/>
          </a:xfrm>
          <a:prstGeom prst="rect">
            <a:avLst/>
          </a:prstGeom>
        </p:spPr>
        <p:txBody>
          <a:bodyPr vert="horz" lIns="0" tIns="0" rIns="89954" bIns="0" rtlCol="0" anchor="ctr" anchorCtr="0">
            <a:noAutofit/>
          </a:bodyPr>
          <a:lstStyle/>
          <a:p>
            <a:endParaRPr lang="en-US" dirty="0"/>
          </a:p>
        </p:txBody>
      </p:sp>
      <p:sp>
        <p:nvSpPr>
          <p:cNvPr id="7" name="TextBox 6"/>
          <p:cNvSpPr txBox="1"/>
          <p:nvPr/>
        </p:nvSpPr>
        <p:spPr>
          <a:xfrm>
            <a:off x="421243" y="5056044"/>
            <a:ext cx="2657725" cy="162000"/>
          </a:xfrm>
          <a:prstGeom prst="rect">
            <a:avLst/>
          </a:prstGeom>
          <a:noFill/>
        </p:spPr>
        <p:txBody>
          <a:bodyPr wrap="square" lIns="0" tIns="0" rIns="0" bIns="0" rtlCol="0" anchor="t">
            <a:noAutofit/>
          </a:bodyPr>
          <a:lstStyle/>
          <a:p>
            <a:pPr defTabSz="456926"/>
            <a:r>
              <a:rPr lang="en-US" sz="700" dirty="0" smtClean="0">
                <a:solidFill>
                  <a:srgbClr val="4B3232"/>
                </a:solidFill>
              </a:rPr>
              <a:t>Confidential. For Internal Use Only. Do Not Distribute.</a:t>
            </a:r>
            <a:endParaRPr lang="en-US" sz="700" dirty="0">
              <a:solidFill>
                <a:srgbClr val="4B3232"/>
              </a:solidFill>
            </a:endParaRPr>
          </a:p>
        </p:txBody>
      </p:sp>
      <p:sp>
        <p:nvSpPr>
          <p:cNvPr id="3" name="Slide Number Placeholder 2"/>
          <p:cNvSpPr>
            <a:spLocks noGrp="1"/>
          </p:cNvSpPr>
          <p:nvPr>
            <p:ph type="sldNum" sz="quarter" idx="4"/>
          </p:nvPr>
        </p:nvSpPr>
        <p:spPr>
          <a:xfrm>
            <a:off x="3505200" y="4953973"/>
            <a:ext cx="2133600" cy="162000"/>
          </a:xfrm>
          <a:prstGeom prst="rect">
            <a:avLst/>
          </a:prstGeom>
        </p:spPr>
        <p:txBody>
          <a:bodyPr vert="horz" lIns="91394" tIns="0" rIns="91394" bIns="0" rtlCol="0" anchor="t"/>
          <a:lstStyle>
            <a:lvl1pPr algn="ctr">
              <a:defRPr sz="800">
                <a:solidFill>
                  <a:schemeClr val="tx2"/>
                </a:solidFill>
              </a:defRPr>
            </a:lvl1pPr>
          </a:lstStyle>
          <a:p>
            <a:pPr defTabSz="456926"/>
            <a:fld id="{470FA7AD-C659-C648-8A64-1CED24DF4557}" type="slidenum">
              <a:rPr lang="en-US" smtClean="0">
                <a:solidFill>
                  <a:srgbClr val="4B3232"/>
                </a:solidFill>
              </a:rPr>
              <a:pPr defTabSz="456926"/>
              <a:t>‹#›</a:t>
            </a:fld>
            <a:endParaRPr lang="en-US" dirty="0">
              <a:solidFill>
                <a:srgbClr val="4B3232"/>
              </a:solidFill>
            </a:endParaRPr>
          </a:p>
        </p:txBody>
      </p:sp>
      <p:sp>
        <p:nvSpPr>
          <p:cNvPr id="10" name="Text Placeholder 9"/>
          <p:cNvSpPr>
            <a:spLocks noGrp="1"/>
          </p:cNvSpPr>
          <p:nvPr>
            <p:ph type="body" idx="1"/>
          </p:nvPr>
        </p:nvSpPr>
        <p:spPr>
          <a:xfrm>
            <a:off x="422275" y="1059657"/>
            <a:ext cx="8305800" cy="3321844"/>
          </a:xfrm>
          <a:prstGeom prst="rect">
            <a:avLst/>
          </a:prstGeom>
        </p:spPr>
        <p:txBody>
          <a:bodyPr vert="horz" lIns="0" tIns="45697" rIns="91394" bIns="45697"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1" y="4436549"/>
            <a:ext cx="6599072" cy="349449"/>
          </a:xfrm>
          <a:prstGeom prst="rect">
            <a:avLst/>
          </a:prstGeom>
        </p:spPr>
        <p:txBody>
          <a:bodyPr vert="horz" lIns="0" tIns="0" rIns="0" bIns="0" rtlCol="0" anchor="b"/>
          <a:lstStyle>
            <a:lvl1pPr algn="l">
              <a:defRPr sz="800">
                <a:solidFill>
                  <a:schemeClr val="tx2"/>
                </a:solidFill>
              </a:defRPr>
            </a:lvl1pPr>
          </a:lstStyle>
          <a:p>
            <a:pPr defTabSz="456926"/>
            <a:endParaRPr lang="en-GB" dirty="0">
              <a:solidFill>
                <a:srgbClr val="4B3232"/>
              </a:solidFill>
            </a:endParaRPr>
          </a:p>
        </p:txBody>
      </p:sp>
      <p:grpSp>
        <p:nvGrpSpPr>
          <p:cNvPr id="15" name="Group 14"/>
          <p:cNvGrpSpPr/>
          <p:nvPr/>
        </p:nvGrpSpPr>
        <p:grpSpPr>
          <a:xfrm>
            <a:off x="7066832" y="4580470"/>
            <a:ext cx="1807944" cy="413893"/>
            <a:chOff x="7072531" y="6261519"/>
            <a:chExt cx="1807944" cy="551857"/>
          </a:xfrm>
        </p:grpSpPr>
        <p:pic>
          <p:nvPicPr>
            <p:cNvPr id="16" name="Picture 15"/>
            <p:cNvPicPr>
              <a:picLocks noChangeAspect="1"/>
            </p:cNvPicPr>
            <p:nvPr userDrawn="1"/>
          </p:nvPicPr>
          <p:blipFill>
            <a:blip r:embed="rId17" cstate="email">
              <a:extLst>
                <a:ext uri="{28A0092B-C50C-407E-A947-70E740481C1C}">
                  <a14:useLocalDpi xmlns="" xmlns:a14="http://schemas.microsoft.com/office/drawing/2010/main"/>
                </a:ext>
              </a:extLst>
            </a:blip>
            <a:stretch>
              <a:fillRect/>
            </a:stretch>
          </p:blipFill>
          <p:spPr>
            <a:xfrm>
              <a:off x="8103444" y="6356495"/>
              <a:ext cx="777031" cy="456881"/>
            </a:xfrm>
            <a:prstGeom prst="rect">
              <a:avLst/>
            </a:prstGeom>
          </p:spPr>
        </p:pic>
        <p:pic>
          <p:nvPicPr>
            <p:cNvPr id="17" name="Picture 16"/>
            <p:cNvPicPr>
              <a:picLocks noChangeAspect="1"/>
            </p:cNvPicPr>
            <p:nvPr userDrawn="1"/>
          </p:nvPicPr>
          <p:blipFill>
            <a:blip r:embed="rId18" cstate="email">
              <a:extLst>
                <a:ext uri="{28A0092B-C50C-407E-A947-70E740481C1C}">
                  <a14:useLocalDpi xmlns="" xmlns:a14="http://schemas.microsoft.com/office/drawing/2010/main"/>
                </a:ext>
              </a:extLst>
            </a:blip>
            <a:stretch>
              <a:fillRect/>
            </a:stretch>
          </p:blipFill>
          <p:spPr>
            <a:xfrm>
              <a:off x="7072531" y="6261519"/>
              <a:ext cx="1027861" cy="533624"/>
            </a:xfrm>
            <a:prstGeom prst="rect">
              <a:avLst/>
            </a:prstGeom>
          </p:spPr>
        </p:pic>
      </p:grpSp>
    </p:spTree>
    <p:extLst>
      <p:ext uri="{BB962C8B-B14F-4D97-AF65-F5344CB8AC3E}">
        <p14:creationId xmlns="" xmlns:p14="http://schemas.microsoft.com/office/powerpoint/2010/main" val="76834174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circle/>
  </p:transition>
  <p:timing>
    <p:tnLst>
      <p:par>
        <p:cTn id="1" dur="indefinite" restart="never" nodeType="tmRoot"/>
      </p:par>
    </p:tnLst>
  </p:timing>
  <p:hf hdr="0"/>
  <p:txStyles>
    <p:titleStyle>
      <a:lvl1pPr algn="l" defTabSz="456926"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61" marR="0" indent="-269861" algn="l" defTabSz="456926"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69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54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379"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24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345" marR="0" indent="-228462" algn="l" defTabSz="456926"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70098" indent="-228462" algn="l" defTabSz="456926" rtl="0" eaLnBrk="1" latinLnBrk="0" hangingPunct="1">
        <a:spcBef>
          <a:spcPct val="20000"/>
        </a:spcBef>
        <a:buFont typeface="Arial"/>
        <a:buChar char="•"/>
        <a:defRPr sz="1800" kern="1200">
          <a:solidFill>
            <a:schemeClr val="tx1"/>
          </a:solidFill>
          <a:latin typeface="+mn-lt"/>
          <a:ea typeface="+mn-ea"/>
          <a:cs typeface="+mn-cs"/>
        </a:defRPr>
      </a:lvl7pPr>
      <a:lvl8pPr marL="3427034" indent="-228462" algn="l" defTabSz="456926" rtl="0" eaLnBrk="1" latinLnBrk="0" hangingPunct="1">
        <a:spcBef>
          <a:spcPct val="20000"/>
        </a:spcBef>
        <a:buFont typeface="Arial"/>
        <a:buChar char="•"/>
        <a:defRPr sz="2000" kern="1200">
          <a:solidFill>
            <a:schemeClr val="tx1"/>
          </a:solidFill>
          <a:latin typeface="+mn-lt"/>
          <a:ea typeface="+mn-ea"/>
          <a:cs typeface="+mn-cs"/>
        </a:defRPr>
      </a:lvl8pPr>
      <a:lvl9pPr marL="3883969" indent="-228462" algn="l" defTabSz="45692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26" rtl="0" eaLnBrk="1" latinLnBrk="0" hangingPunct="1">
        <a:defRPr sz="1800" kern="1200">
          <a:solidFill>
            <a:schemeClr val="tx1"/>
          </a:solidFill>
          <a:latin typeface="+mn-lt"/>
          <a:ea typeface="+mn-ea"/>
          <a:cs typeface="+mn-cs"/>
        </a:defRPr>
      </a:lvl1pPr>
      <a:lvl2pPr marL="456926" algn="l" defTabSz="456926" rtl="0" eaLnBrk="1" latinLnBrk="0" hangingPunct="1">
        <a:defRPr sz="1800" kern="1200">
          <a:solidFill>
            <a:schemeClr val="tx1"/>
          </a:solidFill>
          <a:latin typeface="+mn-lt"/>
          <a:ea typeface="+mn-ea"/>
          <a:cs typeface="+mn-cs"/>
        </a:defRPr>
      </a:lvl2pPr>
      <a:lvl3pPr marL="913883" algn="l" defTabSz="456926" rtl="0" eaLnBrk="1" latinLnBrk="0" hangingPunct="1">
        <a:defRPr sz="1800" kern="1200">
          <a:solidFill>
            <a:schemeClr val="tx1"/>
          </a:solidFill>
          <a:latin typeface="+mn-lt"/>
          <a:ea typeface="+mn-ea"/>
          <a:cs typeface="+mn-cs"/>
        </a:defRPr>
      </a:lvl3pPr>
      <a:lvl4pPr marL="1370818" algn="l" defTabSz="456926" rtl="0" eaLnBrk="1" latinLnBrk="0" hangingPunct="1">
        <a:defRPr sz="1800" kern="1200">
          <a:solidFill>
            <a:schemeClr val="tx1"/>
          </a:solidFill>
          <a:latin typeface="+mn-lt"/>
          <a:ea typeface="+mn-ea"/>
          <a:cs typeface="+mn-cs"/>
        </a:defRPr>
      </a:lvl4pPr>
      <a:lvl5pPr marL="1827764" algn="l" defTabSz="456926" rtl="0" eaLnBrk="1" latinLnBrk="0" hangingPunct="1">
        <a:defRPr sz="1800" kern="1200">
          <a:solidFill>
            <a:schemeClr val="tx1"/>
          </a:solidFill>
          <a:latin typeface="+mn-lt"/>
          <a:ea typeface="+mn-ea"/>
          <a:cs typeface="+mn-cs"/>
        </a:defRPr>
      </a:lvl5pPr>
      <a:lvl6pPr marL="2284689" algn="l" defTabSz="456926" rtl="0" eaLnBrk="1" latinLnBrk="0" hangingPunct="1">
        <a:defRPr sz="1800" kern="1200">
          <a:solidFill>
            <a:schemeClr val="tx1"/>
          </a:solidFill>
          <a:latin typeface="+mn-lt"/>
          <a:ea typeface="+mn-ea"/>
          <a:cs typeface="+mn-cs"/>
        </a:defRPr>
      </a:lvl6pPr>
      <a:lvl7pPr marL="2741615" algn="l" defTabSz="456926" rtl="0" eaLnBrk="1" latinLnBrk="0" hangingPunct="1">
        <a:defRPr sz="1800" kern="1200">
          <a:solidFill>
            <a:schemeClr val="tx1"/>
          </a:solidFill>
          <a:latin typeface="+mn-lt"/>
          <a:ea typeface="+mn-ea"/>
          <a:cs typeface="+mn-cs"/>
        </a:defRPr>
      </a:lvl7pPr>
      <a:lvl8pPr marL="3198560" algn="l" defTabSz="456926" rtl="0" eaLnBrk="1" latinLnBrk="0" hangingPunct="1">
        <a:defRPr sz="1800" kern="1200">
          <a:solidFill>
            <a:schemeClr val="tx1"/>
          </a:solidFill>
          <a:latin typeface="+mn-lt"/>
          <a:ea typeface="+mn-ea"/>
          <a:cs typeface="+mn-cs"/>
        </a:defRPr>
      </a:lvl8pPr>
      <a:lvl9pPr marL="3655496" algn="l" defTabSz="45692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 xmlns:p14="http://schemas.microsoft.com/office/powerpoint/2010/main" val="2481298191"/>
              </p:ext>
            </p:extLst>
          </p:nvPr>
        </p:nvGraphicFramePr>
        <p:xfrm>
          <a:off x="1591" y="1589"/>
          <a:ext cx="1587" cy="1587"/>
        </p:xfrm>
        <a:graphic>
          <a:graphicData uri="http://schemas.openxmlformats.org/presentationml/2006/ole">
            <p:oleObj spid="_x0000_s64871" name="think-cell Slide" r:id="rId11" imgW="360" imgH="360" progId="">
              <p:embed/>
            </p:oleObj>
          </a:graphicData>
        </a:graphic>
      </p:graphicFrame>
      <p:pic>
        <p:nvPicPr>
          <p:cNvPr id="8" name="Picture 7" descr="JARD_PPT_Cont_Header.png"/>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265176" y="201899"/>
            <a:ext cx="8613648" cy="692658"/>
          </a:xfrm>
          <a:prstGeom prst="rect">
            <a:avLst/>
          </a:prstGeom>
        </p:spPr>
      </p:pic>
      <p:sp>
        <p:nvSpPr>
          <p:cNvPr id="2" name="Title Placeholder 1"/>
          <p:cNvSpPr>
            <a:spLocks noGrp="1"/>
          </p:cNvSpPr>
          <p:nvPr>
            <p:ph type="title"/>
          </p:nvPr>
        </p:nvSpPr>
        <p:spPr>
          <a:xfrm>
            <a:off x="422318" y="191220"/>
            <a:ext cx="6818313" cy="691036"/>
          </a:xfrm>
          <a:prstGeom prst="rect">
            <a:avLst/>
          </a:prstGeom>
        </p:spPr>
        <p:txBody>
          <a:bodyPr vert="horz" lIns="0" tIns="0" rIns="89954" bIns="0" rtlCol="0" anchor="ctr" anchorCtr="0">
            <a:noAutofit/>
          </a:bodyPr>
          <a:lstStyle/>
          <a:p>
            <a:endParaRPr lang="en-US" dirty="0"/>
          </a:p>
        </p:txBody>
      </p:sp>
      <p:sp>
        <p:nvSpPr>
          <p:cNvPr id="7" name="TextBox 6"/>
          <p:cNvSpPr txBox="1"/>
          <p:nvPr/>
        </p:nvSpPr>
        <p:spPr>
          <a:xfrm>
            <a:off x="421243" y="4953973"/>
            <a:ext cx="2657725" cy="162000"/>
          </a:xfrm>
          <a:prstGeom prst="rect">
            <a:avLst/>
          </a:prstGeom>
          <a:noFill/>
        </p:spPr>
        <p:txBody>
          <a:bodyPr wrap="square" lIns="0" tIns="0" rIns="0" bIns="0" rtlCol="0" anchor="t">
            <a:noAutofit/>
          </a:bodyPr>
          <a:lstStyle/>
          <a:p>
            <a:pPr defTabSz="456926"/>
            <a:r>
              <a:rPr lang="en-US" sz="700" dirty="0" smtClean="0">
                <a:solidFill>
                  <a:srgbClr val="4B3232"/>
                </a:solidFill>
              </a:rPr>
              <a:t>Confidential. For Internal Use Only. Do Not Distribute.</a:t>
            </a:r>
            <a:endParaRPr lang="en-US" sz="700" dirty="0">
              <a:solidFill>
                <a:srgbClr val="4B3232"/>
              </a:solidFill>
            </a:endParaRPr>
          </a:p>
        </p:txBody>
      </p:sp>
      <p:sp>
        <p:nvSpPr>
          <p:cNvPr id="10" name="Text Placeholder 9"/>
          <p:cNvSpPr>
            <a:spLocks noGrp="1"/>
          </p:cNvSpPr>
          <p:nvPr>
            <p:ph type="body" idx="1"/>
          </p:nvPr>
        </p:nvSpPr>
        <p:spPr>
          <a:xfrm>
            <a:off x="422275" y="1059657"/>
            <a:ext cx="8305800" cy="3321844"/>
          </a:xfrm>
          <a:prstGeom prst="rect">
            <a:avLst/>
          </a:prstGeom>
        </p:spPr>
        <p:txBody>
          <a:bodyPr vert="horz" lIns="0" tIns="45697" rIns="91394" bIns="45697"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1" y="4436549"/>
            <a:ext cx="8291000" cy="349449"/>
          </a:xfrm>
          <a:prstGeom prst="rect">
            <a:avLst/>
          </a:prstGeom>
        </p:spPr>
        <p:txBody>
          <a:bodyPr vert="horz" lIns="0" tIns="0" rIns="0" bIns="0" rtlCol="0" anchor="b"/>
          <a:lstStyle>
            <a:lvl1pPr algn="l">
              <a:defRPr sz="800">
                <a:solidFill>
                  <a:schemeClr val="tx2"/>
                </a:solidFill>
              </a:defRPr>
            </a:lvl1pPr>
          </a:lstStyle>
          <a:p>
            <a:pPr defTabSz="456926"/>
            <a:endParaRPr lang="en-GB" dirty="0">
              <a:solidFill>
                <a:srgbClr val="4B3232"/>
              </a:solidFill>
            </a:endParaRPr>
          </a:p>
        </p:txBody>
      </p:sp>
      <p:sp>
        <p:nvSpPr>
          <p:cNvPr id="12" name="Slide Number Placeholder 11"/>
          <p:cNvSpPr>
            <a:spLocks noGrp="1"/>
          </p:cNvSpPr>
          <p:nvPr>
            <p:ph type="sldNum" sz="quarter" idx="4"/>
          </p:nvPr>
        </p:nvSpPr>
        <p:spPr>
          <a:xfrm>
            <a:off x="3506400" y="4954500"/>
            <a:ext cx="2133600" cy="162000"/>
          </a:xfrm>
          <a:prstGeom prst="rect">
            <a:avLst/>
          </a:prstGeom>
        </p:spPr>
        <p:txBody>
          <a:bodyPr vert="horz" lIns="91394" tIns="0" rIns="91394" bIns="0" rtlCol="0" anchor="t" anchorCtr="0"/>
          <a:lstStyle>
            <a:lvl1pPr algn="ctr">
              <a:defRPr sz="800">
                <a:solidFill>
                  <a:schemeClr val="tx2"/>
                </a:solidFill>
              </a:defRPr>
            </a:lvl1pPr>
          </a:lstStyle>
          <a:p>
            <a:pPr defTabSz="456926"/>
            <a:fld id="{4287BD0F-F3F5-493B-B810-4775A71055D5}" type="slidenum">
              <a:rPr lang="en-GB" smtClean="0">
                <a:solidFill>
                  <a:srgbClr val="4B3232"/>
                </a:solidFill>
              </a:rPr>
              <a:pPr defTabSz="456926"/>
              <a:t>‹#›</a:t>
            </a:fld>
            <a:endParaRPr lang="en-GB" dirty="0">
              <a:solidFill>
                <a:srgbClr val="4B3232"/>
              </a:solidFill>
            </a:endParaRPr>
          </a:p>
        </p:txBody>
      </p:sp>
    </p:spTree>
    <p:extLst>
      <p:ext uri="{BB962C8B-B14F-4D97-AF65-F5344CB8AC3E}">
        <p14:creationId xmlns="" xmlns:p14="http://schemas.microsoft.com/office/powerpoint/2010/main" val="143068443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transition>
    <p:circle/>
  </p:transition>
  <p:timing>
    <p:tnLst>
      <p:par>
        <p:cTn id="1" dur="indefinite" restart="never" nodeType="tmRoot"/>
      </p:par>
    </p:tnLst>
  </p:timing>
  <p:hf hdr="0"/>
  <p:txStyles>
    <p:titleStyle>
      <a:lvl1pPr algn="l" defTabSz="456926"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61" marR="0" indent="-269861" algn="l" defTabSz="456926"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69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54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379"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240" marR="0" indent="-269861" algn="l" defTabSz="45692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345" marR="0" indent="-228462" algn="l" defTabSz="456926"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70098" indent="-228462" algn="l" defTabSz="456926" rtl="0" eaLnBrk="1" latinLnBrk="0" hangingPunct="1">
        <a:spcBef>
          <a:spcPct val="20000"/>
        </a:spcBef>
        <a:buFont typeface="Arial"/>
        <a:buChar char="•"/>
        <a:defRPr sz="1800" kern="1200">
          <a:solidFill>
            <a:schemeClr val="tx1"/>
          </a:solidFill>
          <a:latin typeface="+mn-lt"/>
          <a:ea typeface="+mn-ea"/>
          <a:cs typeface="+mn-cs"/>
        </a:defRPr>
      </a:lvl7pPr>
      <a:lvl8pPr marL="3427034" indent="-228462" algn="l" defTabSz="456926" rtl="0" eaLnBrk="1" latinLnBrk="0" hangingPunct="1">
        <a:spcBef>
          <a:spcPct val="20000"/>
        </a:spcBef>
        <a:buFont typeface="Arial"/>
        <a:buChar char="•"/>
        <a:defRPr sz="2000" kern="1200">
          <a:solidFill>
            <a:schemeClr val="tx1"/>
          </a:solidFill>
          <a:latin typeface="+mn-lt"/>
          <a:ea typeface="+mn-ea"/>
          <a:cs typeface="+mn-cs"/>
        </a:defRPr>
      </a:lvl8pPr>
      <a:lvl9pPr marL="3883969" indent="-228462" algn="l" defTabSz="45692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26" rtl="0" eaLnBrk="1" latinLnBrk="0" hangingPunct="1">
        <a:defRPr sz="1800" kern="1200">
          <a:solidFill>
            <a:schemeClr val="tx1"/>
          </a:solidFill>
          <a:latin typeface="+mn-lt"/>
          <a:ea typeface="+mn-ea"/>
          <a:cs typeface="+mn-cs"/>
        </a:defRPr>
      </a:lvl1pPr>
      <a:lvl2pPr marL="456926" algn="l" defTabSz="456926" rtl="0" eaLnBrk="1" latinLnBrk="0" hangingPunct="1">
        <a:defRPr sz="1800" kern="1200">
          <a:solidFill>
            <a:schemeClr val="tx1"/>
          </a:solidFill>
          <a:latin typeface="+mn-lt"/>
          <a:ea typeface="+mn-ea"/>
          <a:cs typeface="+mn-cs"/>
        </a:defRPr>
      </a:lvl2pPr>
      <a:lvl3pPr marL="913883" algn="l" defTabSz="456926" rtl="0" eaLnBrk="1" latinLnBrk="0" hangingPunct="1">
        <a:defRPr sz="1800" kern="1200">
          <a:solidFill>
            <a:schemeClr val="tx1"/>
          </a:solidFill>
          <a:latin typeface="+mn-lt"/>
          <a:ea typeface="+mn-ea"/>
          <a:cs typeface="+mn-cs"/>
        </a:defRPr>
      </a:lvl3pPr>
      <a:lvl4pPr marL="1370818" algn="l" defTabSz="456926" rtl="0" eaLnBrk="1" latinLnBrk="0" hangingPunct="1">
        <a:defRPr sz="1800" kern="1200">
          <a:solidFill>
            <a:schemeClr val="tx1"/>
          </a:solidFill>
          <a:latin typeface="+mn-lt"/>
          <a:ea typeface="+mn-ea"/>
          <a:cs typeface="+mn-cs"/>
        </a:defRPr>
      </a:lvl4pPr>
      <a:lvl5pPr marL="1827764" algn="l" defTabSz="456926" rtl="0" eaLnBrk="1" latinLnBrk="0" hangingPunct="1">
        <a:defRPr sz="1800" kern="1200">
          <a:solidFill>
            <a:schemeClr val="tx1"/>
          </a:solidFill>
          <a:latin typeface="+mn-lt"/>
          <a:ea typeface="+mn-ea"/>
          <a:cs typeface="+mn-cs"/>
        </a:defRPr>
      </a:lvl5pPr>
      <a:lvl6pPr marL="2284689" algn="l" defTabSz="456926" rtl="0" eaLnBrk="1" latinLnBrk="0" hangingPunct="1">
        <a:defRPr sz="1800" kern="1200">
          <a:solidFill>
            <a:schemeClr val="tx1"/>
          </a:solidFill>
          <a:latin typeface="+mn-lt"/>
          <a:ea typeface="+mn-ea"/>
          <a:cs typeface="+mn-cs"/>
        </a:defRPr>
      </a:lvl6pPr>
      <a:lvl7pPr marL="2741615" algn="l" defTabSz="456926" rtl="0" eaLnBrk="1" latinLnBrk="0" hangingPunct="1">
        <a:defRPr sz="1800" kern="1200">
          <a:solidFill>
            <a:schemeClr val="tx1"/>
          </a:solidFill>
          <a:latin typeface="+mn-lt"/>
          <a:ea typeface="+mn-ea"/>
          <a:cs typeface="+mn-cs"/>
        </a:defRPr>
      </a:lvl7pPr>
      <a:lvl8pPr marL="3198560" algn="l" defTabSz="456926" rtl="0" eaLnBrk="1" latinLnBrk="0" hangingPunct="1">
        <a:defRPr sz="1800" kern="1200">
          <a:solidFill>
            <a:schemeClr val="tx1"/>
          </a:solidFill>
          <a:latin typeface="+mn-lt"/>
          <a:ea typeface="+mn-ea"/>
          <a:cs typeface="+mn-cs"/>
        </a:defRPr>
      </a:lvl8pPr>
      <a:lvl9pPr marL="3655496" algn="l" defTabSz="45692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2537734507"/>
              </p:ext>
            </p:extLst>
          </p:nvPr>
        </p:nvGraphicFramePr>
        <p:xfrm>
          <a:off x="1591" y="1192"/>
          <a:ext cx="1587" cy="1190"/>
        </p:xfrm>
        <a:graphic>
          <a:graphicData uri="http://schemas.openxmlformats.org/presentationml/2006/ole">
            <p:oleObj spid="_x0000_s56686" name="think-cell Slide" r:id="rId21"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59D6F760-3D0A-42A5-9C72-D5981AC5390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2" cstate="email">
            <a:extLst>
              <a:ext uri="{28A0092B-C50C-407E-A947-70E740481C1C}">
                <a14:useLocalDpi xmlns="" xmlns:a14="http://schemas.microsoft.com/office/drawing/2010/main"/>
              </a:ext>
            </a:extLst>
          </a:blip>
          <a:stretch>
            <a:fillRect/>
          </a:stretch>
        </p:blipFill>
        <p:spPr>
          <a:xfrm>
            <a:off x="364443" y="4934299"/>
            <a:ext cx="630270" cy="142883"/>
          </a:xfrm>
          <a:prstGeom prst="rect">
            <a:avLst/>
          </a:prstGeom>
        </p:spPr>
      </p:pic>
    </p:spTree>
    <p:extLst>
      <p:ext uri="{BB962C8B-B14F-4D97-AF65-F5344CB8AC3E}">
        <p14:creationId xmlns="" xmlns:p14="http://schemas.microsoft.com/office/powerpoint/2010/main" val="248211287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4135650520"/>
              </p:ext>
            </p:extLst>
          </p:nvPr>
        </p:nvGraphicFramePr>
        <p:xfrm>
          <a:off x="1591" y="1192"/>
          <a:ext cx="1587" cy="1190"/>
        </p:xfrm>
        <a:graphic>
          <a:graphicData uri="http://schemas.openxmlformats.org/presentationml/2006/ole">
            <p:oleObj spid="_x0000_s59758" name="think-cell Slide" r:id="rId21"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59D6F760-3D0A-42A5-9C72-D5981AC5390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2" cstate="email">
            <a:extLst>
              <a:ext uri="{28A0092B-C50C-407E-A947-70E740481C1C}">
                <a14:useLocalDpi xmlns="" xmlns:a14="http://schemas.microsoft.com/office/drawing/2010/main"/>
              </a:ext>
            </a:extLst>
          </a:blip>
          <a:stretch>
            <a:fillRect/>
          </a:stretch>
        </p:blipFill>
        <p:spPr>
          <a:xfrm>
            <a:off x="364443" y="4934296"/>
            <a:ext cx="630270" cy="142883"/>
          </a:xfrm>
          <a:prstGeom prst="rect">
            <a:avLst/>
          </a:prstGeom>
        </p:spPr>
      </p:pic>
    </p:spTree>
    <p:extLst>
      <p:ext uri="{BB962C8B-B14F-4D97-AF65-F5344CB8AC3E}">
        <p14:creationId xmlns="" xmlns:p14="http://schemas.microsoft.com/office/powerpoint/2010/main" val="393556771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0"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245686736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3209117491"/>
              </p:ext>
            </p:extLst>
          </p:nvPr>
        </p:nvGraphicFramePr>
        <p:xfrm>
          <a:off x="1591" y="1589"/>
          <a:ext cx="1587" cy="1587"/>
        </p:xfrm>
        <a:graphic>
          <a:graphicData uri="http://schemas.openxmlformats.org/presentationml/2006/ole">
            <p:oleObj spid="_x0000_s104773" name="think-cell Slide" r:id="rId22"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8" name="Grafik 27"/>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47215591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3874089918"/>
              </p:ext>
            </p:extLst>
          </p:nvPr>
        </p:nvGraphicFramePr>
        <p:xfrm>
          <a:off x="1591" y="1589"/>
          <a:ext cx="1587" cy="1587"/>
        </p:xfrm>
        <a:graphic>
          <a:graphicData uri="http://schemas.openxmlformats.org/presentationml/2006/ole">
            <p:oleObj spid="_x0000_s136514" name="think-cell Slide" r:id="rId24"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5"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242252308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 id="2147484164" r:id="rId2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4096609113"/>
              </p:ext>
            </p:extLst>
          </p:nvPr>
        </p:nvGraphicFramePr>
        <p:xfrm>
          <a:off x="1591" y="1589"/>
          <a:ext cx="1587" cy="1587"/>
        </p:xfrm>
        <a:graphic>
          <a:graphicData uri="http://schemas.openxmlformats.org/presentationml/2006/ole">
            <p:oleObj spid="_x0000_s146754" name="think-cell Slide" r:id="rId24"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5"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052780926"/>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699783911"/>
              </p:ext>
            </p:extLst>
          </p:nvPr>
        </p:nvGraphicFramePr>
        <p:xfrm>
          <a:off x="1591" y="1589"/>
          <a:ext cx="1587" cy="1587"/>
        </p:xfrm>
        <a:graphic>
          <a:graphicData uri="http://schemas.openxmlformats.org/presentationml/2006/ole">
            <p:oleObj spid="_x0000_s156986" name="think-cell Slide" r:id="rId22"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59D6F760-3D0A-42A5-9C72-D5981AC5390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76"/>
            <a:ext cx="630270" cy="142883"/>
          </a:xfrm>
          <a:prstGeom prst="rect">
            <a:avLst/>
          </a:prstGeom>
        </p:spPr>
      </p:pic>
    </p:spTree>
    <p:extLst>
      <p:ext uri="{BB962C8B-B14F-4D97-AF65-F5344CB8AC3E}">
        <p14:creationId xmlns="" xmlns:p14="http://schemas.microsoft.com/office/powerpoint/2010/main" val="4230738648"/>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3" r:id="rId16"/>
    <p:sldLayoutId id="2147484204" r:id="rId17"/>
    <p:sldLayoutId id="2147484205" r:id="rId18"/>
    <p:sldLayoutId id="2147484206"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741760"/>
          </a:xfrm>
          <a:prstGeom prst="rect">
            <a:avLst/>
          </a:prstGeom>
          <a:solidFill>
            <a:schemeClr val="accent1"/>
          </a:solidFill>
          <a:ln w="9525">
            <a:noFill/>
            <a:miter lim="800000"/>
            <a:headEnd/>
            <a:tailEnd/>
          </a:ln>
          <a:effectLst/>
        </p:spPr>
        <p:txBody>
          <a:bodyPr wrap="none" lIns="91394" tIns="45697" rIns="91394" bIns="45697" anchor="ctr"/>
          <a:lstStyle/>
          <a:p>
            <a:pPr algn="ctr" eaLnBrk="0" hangingPunct="0"/>
            <a:endParaRPr lang="en-US" sz="1400" dirty="0">
              <a:solidFill>
                <a:srgbClr val="000000"/>
              </a:solidFill>
            </a:endParaRPr>
          </a:p>
        </p:txBody>
      </p:sp>
      <p:sp>
        <p:nvSpPr>
          <p:cNvPr id="124931" name="Rectangle 3"/>
          <p:cNvSpPr>
            <a:spLocks noGrp="1" noChangeArrowheads="1"/>
          </p:cNvSpPr>
          <p:nvPr>
            <p:ph type="body" idx="1"/>
          </p:nvPr>
        </p:nvSpPr>
        <p:spPr bwMode="auto">
          <a:xfrm>
            <a:off x="358777" y="944184"/>
            <a:ext cx="8434388" cy="36492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p:txBody>
      </p:sp>
      <p:sp>
        <p:nvSpPr>
          <p:cNvPr id="124932" name="Rectangle 4"/>
          <p:cNvSpPr>
            <a:spLocks noGrp="1" noChangeArrowheads="1"/>
          </p:cNvSpPr>
          <p:nvPr>
            <p:ph type="title"/>
          </p:nvPr>
        </p:nvSpPr>
        <p:spPr bwMode="auto">
          <a:xfrm>
            <a:off x="358796" y="81015"/>
            <a:ext cx="6748463" cy="660797"/>
          </a:xfrm>
          <a:prstGeom prst="rect">
            <a:avLst/>
          </a:prstGeom>
          <a:solidFill>
            <a:schemeClr val="accent1"/>
          </a:solid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das </a:t>
            </a:r>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sp>
        <p:nvSpPr>
          <p:cNvPr id="124933" name="Rectangle 5"/>
          <p:cNvSpPr>
            <a:spLocks noGrp="1" noChangeArrowheads="1"/>
          </p:cNvSpPr>
          <p:nvPr>
            <p:ph type="dt" sz="half" idx="2"/>
          </p:nvPr>
        </p:nvSpPr>
        <p:spPr bwMode="auto">
          <a:xfrm>
            <a:off x="7678759" y="4838702"/>
            <a:ext cx="1114425" cy="13454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a:solidFill>
                  <a:srgbClr val="000000"/>
                </a:solidFill>
              </a:defRPr>
            </a:lvl1pPr>
          </a:lstStyle>
          <a:p>
            <a:endParaRPr lang="en-US" dirty="0"/>
          </a:p>
        </p:txBody>
      </p:sp>
      <p:sp>
        <p:nvSpPr>
          <p:cNvPr id="124934" name="Rectangle 6"/>
          <p:cNvSpPr>
            <a:spLocks noGrp="1" noChangeArrowheads="1"/>
          </p:cNvSpPr>
          <p:nvPr>
            <p:ph type="ftr" sz="quarter" idx="3"/>
          </p:nvPr>
        </p:nvSpPr>
        <p:spPr bwMode="auto">
          <a:xfrm>
            <a:off x="358776" y="4817269"/>
            <a:ext cx="6478588" cy="270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000">
                <a:solidFill>
                  <a:srgbClr val="000000"/>
                </a:solidFill>
              </a:defRPr>
            </a:lvl1pPr>
          </a:lstStyle>
          <a:p>
            <a:r>
              <a:rPr lang="en-US" dirty="0" smtClean="0"/>
              <a:t> Business Review Template - Confidential</a:t>
            </a:r>
            <a:endParaRPr lang="en-US" dirty="0"/>
          </a:p>
        </p:txBody>
      </p:sp>
      <p:pic>
        <p:nvPicPr>
          <p:cNvPr id="124935" name="Picture 7" descr="BI-Logo_36pt_blue_ne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318377" y="134599"/>
            <a:ext cx="1460500" cy="336947"/>
          </a:xfrm>
          <a:prstGeom prst="rect">
            <a:avLst/>
          </a:prstGeom>
          <a:noFill/>
        </p:spPr>
      </p:pic>
    </p:spTree>
    <p:extLst>
      <p:ext uri="{BB962C8B-B14F-4D97-AF65-F5344CB8AC3E}">
        <p14:creationId xmlns="" xmlns:p14="http://schemas.microsoft.com/office/powerpoint/2010/main" val="130439122"/>
      </p:ext>
    </p:extLst>
  </p:cSld>
  <p:clrMap bg1="lt1" tx1="dk1" bg2="lt2" tx2="dk2" accent1="accent1" accent2="accent2" accent3="accent3" accent4="accent4" accent5="accent5" accent6="accent6" hlink="hlink" folHlink="folHlink"/>
  <p:transition spd="med"/>
  <p:hf sldNum="0" hdr="0" dt="0"/>
  <p:txStyles>
    <p:titleStyle>
      <a:lvl1pPr algn="l" rtl="0" eaLnBrk="1" fontAlgn="base" hangingPunct="1">
        <a:spcBef>
          <a:spcPct val="0"/>
        </a:spcBef>
        <a:spcAft>
          <a:spcPct val="0"/>
        </a:spcAft>
        <a:defRPr sz="2400">
          <a:solidFill>
            <a:schemeClr val="bg1"/>
          </a:solidFill>
          <a:latin typeface="Calibri" pitchFamily="34" charset="0"/>
          <a:ea typeface="+mj-ea"/>
          <a:cs typeface="+mj-cs"/>
        </a:defRPr>
      </a:lvl1pPr>
      <a:lvl2pPr algn="l" rtl="0" eaLnBrk="1" fontAlgn="base" hangingPunct="1">
        <a:spcBef>
          <a:spcPct val="0"/>
        </a:spcBef>
        <a:spcAft>
          <a:spcPct val="0"/>
        </a:spcAft>
        <a:defRPr sz="2400">
          <a:solidFill>
            <a:schemeClr val="bg1"/>
          </a:solidFill>
          <a:latin typeface="BISansCond" pitchFamily="2" charset="0"/>
        </a:defRPr>
      </a:lvl2pPr>
      <a:lvl3pPr algn="l" rtl="0" eaLnBrk="1" fontAlgn="base" hangingPunct="1">
        <a:spcBef>
          <a:spcPct val="0"/>
        </a:spcBef>
        <a:spcAft>
          <a:spcPct val="0"/>
        </a:spcAft>
        <a:defRPr sz="2400">
          <a:solidFill>
            <a:schemeClr val="bg1"/>
          </a:solidFill>
          <a:latin typeface="BISansCond" pitchFamily="2" charset="0"/>
        </a:defRPr>
      </a:lvl3pPr>
      <a:lvl4pPr algn="l" rtl="0" eaLnBrk="1" fontAlgn="base" hangingPunct="1">
        <a:spcBef>
          <a:spcPct val="0"/>
        </a:spcBef>
        <a:spcAft>
          <a:spcPct val="0"/>
        </a:spcAft>
        <a:defRPr sz="2400">
          <a:solidFill>
            <a:schemeClr val="bg1"/>
          </a:solidFill>
          <a:latin typeface="BISansCond" pitchFamily="2" charset="0"/>
        </a:defRPr>
      </a:lvl4pPr>
      <a:lvl5pPr algn="l" rtl="0" eaLnBrk="1" fontAlgn="base" hangingPunct="1">
        <a:spcBef>
          <a:spcPct val="0"/>
        </a:spcBef>
        <a:spcAft>
          <a:spcPct val="0"/>
        </a:spcAft>
        <a:defRPr sz="2400">
          <a:solidFill>
            <a:schemeClr val="bg1"/>
          </a:solidFill>
          <a:latin typeface="BISansCond" pitchFamily="2" charset="0"/>
        </a:defRPr>
      </a:lvl5pPr>
      <a:lvl6pPr marL="456926" algn="l" rtl="0" eaLnBrk="1" fontAlgn="base" hangingPunct="1">
        <a:spcBef>
          <a:spcPct val="0"/>
        </a:spcBef>
        <a:spcAft>
          <a:spcPct val="0"/>
        </a:spcAft>
        <a:defRPr sz="2400">
          <a:solidFill>
            <a:schemeClr val="bg1"/>
          </a:solidFill>
          <a:latin typeface="BISansCond" pitchFamily="2" charset="0"/>
        </a:defRPr>
      </a:lvl6pPr>
      <a:lvl7pPr marL="913883" algn="l" rtl="0" eaLnBrk="1" fontAlgn="base" hangingPunct="1">
        <a:spcBef>
          <a:spcPct val="0"/>
        </a:spcBef>
        <a:spcAft>
          <a:spcPct val="0"/>
        </a:spcAft>
        <a:defRPr sz="2400">
          <a:solidFill>
            <a:schemeClr val="bg1"/>
          </a:solidFill>
          <a:latin typeface="BISansCond" pitchFamily="2" charset="0"/>
        </a:defRPr>
      </a:lvl7pPr>
      <a:lvl8pPr marL="1370818" algn="l" rtl="0" eaLnBrk="1" fontAlgn="base" hangingPunct="1">
        <a:spcBef>
          <a:spcPct val="0"/>
        </a:spcBef>
        <a:spcAft>
          <a:spcPct val="0"/>
        </a:spcAft>
        <a:defRPr sz="2400">
          <a:solidFill>
            <a:schemeClr val="bg1"/>
          </a:solidFill>
          <a:latin typeface="BISansCond" pitchFamily="2" charset="0"/>
        </a:defRPr>
      </a:lvl8pPr>
      <a:lvl9pPr marL="1827764" algn="l" rtl="0" eaLnBrk="1" fontAlgn="base" hangingPunct="1">
        <a:spcBef>
          <a:spcPct val="0"/>
        </a:spcBef>
        <a:spcAft>
          <a:spcPct val="0"/>
        </a:spcAft>
        <a:defRPr sz="2400">
          <a:solidFill>
            <a:schemeClr val="bg1"/>
          </a:solidFill>
          <a:latin typeface="BISansCond" pitchFamily="2" charset="0"/>
        </a:defRPr>
      </a:lvl9pPr>
    </p:titleStyle>
    <p:bodyStyle>
      <a:lvl1pPr algn="l" defTabSz="8605655" rtl="0" eaLnBrk="1" fontAlgn="base" hangingPunct="1">
        <a:spcBef>
          <a:spcPct val="0"/>
        </a:spcBef>
        <a:spcAft>
          <a:spcPct val="0"/>
        </a:spcAft>
        <a:buClr>
          <a:schemeClr val="folHlink"/>
        </a:buClr>
        <a:buFont typeface="Wingdings" pitchFamily="2" charset="2"/>
        <a:defRPr sz="2000">
          <a:solidFill>
            <a:schemeClr val="tx1"/>
          </a:solidFill>
          <a:latin typeface="Calibri" pitchFamily="34" charset="0"/>
          <a:ea typeface="+mn-ea"/>
          <a:cs typeface="+mn-cs"/>
        </a:defRPr>
      </a:lvl1pPr>
      <a:lvl2pPr marL="276064" indent="-274499" algn="l" defTabSz="8605655" rtl="0" eaLnBrk="1" fontAlgn="base" hangingPunct="1">
        <a:spcBef>
          <a:spcPct val="0"/>
        </a:spcBef>
        <a:spcAft>
          <a:spcPct val="0"/>
        </a:spcAft>
        <a:buClr>
          <a:schemeClr val="accent1"/>
        </a:buClr>
        <a:buChar char="•"/>
        <a:defRPr sz="2000">
          <a:solidFill>
            <a:schemeClr val="tx1"/>
          </a:solidFill>
          <a:latin typeface="Calibri" pitchFamily="34" charset="0"/>
        </a:defRPr>
      </a:lvl2pPr>
      <a:lvl3pPr marL="542615"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3pPr>
      <a:lvl4pPr marL="818669" indent="-274499"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4pPr>
      <a:lvl5pPr marL="1085229"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5pPr>
      <a:lvl6pPr marL="1542155"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6pPr>
      <a:lvl7pPr marL="1999100"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7pPr>
      <a:lvl8pPr marL="2456036"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8pPr>
      <a:lvl9pPr marL="2912993"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3"/>
            <a:ext cx="9144000" cy="741760"/>
          </a:xfrm>
          <a:prstGeom prst="rect">
            <a:avLst/>
          </a:prstGeom>
          <a:solidFill>
            <a:schemeClr val="accent1"/>
          </a:solidFill>
          <a:ln w="9525">
            <a:noFill/>
            <a:miter lim="800000"/>
            <a:headEnd/>
            <a:tailEnd/>
          </a:ln>
          <a:effectLst/>
        </p:spPr>
        <p:txBody>
          <a:bodyPr wrap="none" lIns="91394" tIns="45697" rIns="91394" bIns="45697" anchor="ctr"/>
          <a:lstStyle/>
          <a:p>
            <a:pPr algn="ctr" eaLnBrk="0" hangingPunct="0"/>
            <a:endParaRPr lang="en-US" sz="1400" dirty="0">
              <a:solidFill>
                <a:srgbClr val="000000"/>
              </a:solidFill>
            </a:endParaRPr>
          </a:p>
        </p:txBody>
      </p:sp>
      <p:sp>
        <p:nvSpPr>
          <p:cNvPr id="124931" name="Rectangle 3"/>
          <p:cNvSpPr>
            <a:spLocks noGrp="1" noChangeArrowheads="1"/>
          </p:cNvSpPr>
          <p:nvPr>
            <p:ph type="body" idx="1"/>
          </p:nvPr>
        </p:nvSpPr>
        <p:spPr bwMode="auto">
          <a:xfrm>
            <a:off x="358777" y="944184"/>
            <a:ext cx="8434388" cy="36492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p:txBody>
      </p:sp>
      <p:sp>
        <p:nvSpPr>
          <p:cNvPr id="124932" name="Rectangle 4"/>
          <p:cNvSpPr>
            <a:spLocks noGrp="1" noChangeArrowheads="1"/>
          </p:cNvSpPr>
          <p:nvPr>
            <p:ph type="title"/>
          </p:nvPr>
        </p:nvSpPr>
        <p:spPr bwMode="auto">
          <a:xfrm>
            <a:off x="358829" y="81027"/>
            <a:ext cx="6748463" cy="660797"/>
          </a:xfrm>
          <a:prstGeom prst="rect">
            <a:avLst/>
          </a:prstGeom>
          <a:solidFill>
            <a:schemeClr val="accent1"/>
          </a:solid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das </a:t>
            </a:r>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sp>
        <p:nvSpPr>
          <p:cNvPr id="124933" name="Rectangle 5"/>
          <p:cNvSpPr>
            <a:spLocks noGrp="1" noChangeArrowheads="1"/>
          </p:cNvSpPr>
          <p:nvPr>
            <p:ph type="dt" sz="half" idx="2"/>
          </p:nvPr>
        </p:nvSpPr>
        <p:spPr bwMode="auto">
          <a:xfrm>
            <a:off x="7678759" y="4838702"/>
            <a:ext cx="1114425" cy="13454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a:solidFill>
                  <a:srgbClr val="000000"/>
                </a:solidFill>
              </a:defRPr>
            </a:lvl1pPr>
          </a:lstStyle>
          <a:p>
            <a:endParaRPr lang="en-US" dirty="0"/>
          </a:p>
        </p:txBody>
      </p:sp>
      <p:sp>
        <p:nvSpPr>
          <p:cNvPr id="124934" name="Rectangle 6"/>
          <p:cNvSpPr>
            <a:spLocks noGrp="1" noChangeArrowheads="1"/>
          </p:cNvSpPr>
          <p:nvPr>
            <p:ph type="ftr" sz="quarter" idx="3"/>
          </p:nvPr>
        </p:nvSpPr>
        <p:spPr bwMode="auto">
          <a:xfrm>
            <a:off x="358776" y="4817281"/>
            <a:ext cx="6478588" cy="270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000">
                <a:solidFill>
                  <a:srgbClr val="000000"/>
                </a:solidFill>
              </a:defRPr>
            </a:lvl1pPr>
          </a:lstStyle>
          <a:p>
            <a:r>
              <a:rPr lang="en-US" dirty="0" smtClean="0"/>
              <a:t> Business Review Template - Confidential</a:t>
            </a:r>
            <a:endParaRPr lang="en-US" dirty="0"/>
          </a:p>
        </p:txBody>
      </p:sp>
      <p:pic>
        <p:nvPicPr>
          <p:cNvPr id="124935" name="Picture 7" descr="BI-Logo_36pt_blue_ne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318377" y="134624"/>
            <a:ext cx="1460500" cy="336947"/>
          </a:xfrm>
          <a:prstGeom prst="rect">
            <a:avLst/>
          </a:prstGeom>
          <a:noFill/>
        </p:spPr>
      </p:pic>
    </p:spTree>
    <p:extLst>
      <p:ext uri="{BB962C8B-B14F-4D97-AF65-F5344CB8AC3E}">
        <p14:creationId xmlns="" xmlns:p14="http://schemas.microsoft.com/office/powerpoint/2010/main" val="3906169578"/>
      </p:ext>
    </p:extLst>
  </p:cSld>
  <p:clrMap bg1="lt1" tx1="dk1" bg2="lt2" tx2="dk2" accent1="accent1" accent2="accent2" accent3="accent3" accent4="accent4" accent5="accent5" accent6="accent6" hlink="hlink" folHlink="folHlink"/>
  <p:sldLayoutIdLst>
    <p:sldLayoutId id="2147483703" r:id="rId1"/>
    <p:sldLayoutId id="2147483704" r:id="rId2"/>
  </p:sldLayoutIdLst>
  <p:transition spd="med"/>
  <p:hf sldNum="0" hdr="0" dt="0"/>
  <p:txStyles>
    <p:titleStyle>
      <a:lvl1pPr algn="l" rtl="0" eaLnBrk="1" fontAlgn="base" hangingPunct="1">
        <a:spcBef>
          <a:spcPct val="0"/>
        </a:spcBef>
        <a:spcAft>
          <a:spcPct val="0"/>
        </a:spcAft>
        <a:defRPr sz="2400">
          <a:solidFill>
            <a:schemeClr val="bg1"/>
          </a:solidFill>
          <a:latin typeface="Calibri" pitchFamily="34" charset="0"/>
          <a:ea typeface="+mj-ea"/>
          <a:cs typeface="+mj-cs"/>
        </a:defRPr>
      </a:lvl1pPr>
      <a:lvl2pPr algn="l" rtl="0" eaLnBrk="1" fontAlgn="base" hangingPunct="1">
        <a:spcBef>
          <a:spcPct val="0"/>
        </a:spcBef>
        <a:spcAft>
          <a:spcPct val="0"/>
        </a:spcAft>
        <a:defRPr sz="2400">
          <a:solidFill>
            <a:schemeClr val="bg1"/>
          </a:solidFill>
          <a:latin typeface="BISansCond" pitchFamily="2" charset="0"/>
        </a:defRPr>
      </a:lvl2pPr>
      <a:lvl3pPr algn="l" rtl="0" eaLnBrk="1" fontAlgn="base" hangingPunct="1">
        <a:spcBef>
          <a:spcPct val="0"/>
        </a:spcBef>
        <a:spcAft>
          <a:spcPct val="0"/>
        </a:spcAft>
        <a:defRPr sz="2400">
          <a:solidFill>
            <a:schemeClr val="bg1"/>
          </a:solidFill>
          <a:latin typeface="BISansCond" pitchFamily="2" charset="0"/>
        </a:defRPr>
      </a:lvl3pPr>
      <a:lvl4pPr algn="l" rtl="0" eaLnBrk="1" fontAlgn="base" hangingPunct="1">
        <a:spcBef>
          <a:spcPct val="0"/>
        </a:spcBef>
        <a:spcAft>
          <a:spcPct val="0"/>
        </a:spcAft>
        <a:defRPr sz="2400">
          <a:solidFill>
            <a:schemeClr val="bg1"/>
          </a:solidFill>
          <a:latin typeface="BISansCond" pitchFamily="2" charset="0"/>
        </a:defRPr>
      </a:lvl4pPr>
      <a:lvl5pPr algn="l" rtl="0" eaLnBrk="1" fontAlgn="base" hangingPunct="1">
        <a:spcBef>
          <a:spcPct val="0"/>
        </a:spcBef>
        <a:spcAft>
          <a:spcPct val="0"/>
        </a:spcAft>
        <a:defRPr sz="2400">
          <a:solidFill>
            <a:schemeClr val="bg1"/>
          </a:solidFill>
          <a:latin typeface="BISansCond" pitchFamily="2" charset="0"/>
        </a:defRPr>
      </a:lvl5pPr>
      <a:lvl6pPr marL="456926" algn="l" rtl="0" eaLnBrk="1" fontAlgn="base" hangingPunct="1">
        <a:spcBef>
          <a:spcPct val="0"/>
        </a:spcBef>
        <a:spcAft>
          <a:spcPct val="0"/>
        </a:spcAft>
        <a:defRPr sz="2400">
          <a:solidFill>
            <a:schemeClr val="bg1"/>
          </a:solidFill>
          <a:latin typeface="BISansCond" pitchFamily="2" charset="0"/>
        </a:defRPr>
      </a:lvl6pPr>
      <a:lvl7pPr marL="913883" algn="l" rtl="0" eaLnBrk="1" fontAlgn="base" hangingPunct="1">
        <a:spcBef>
          <a:spcPct val="0"/>
        </a:spcBef>
        <a:spcAft>
          <a:spcPct val="0"/>
        </a:spcAft>
        <a:defRPr sz="2400">
          <a:solidFill>
            <a:schemeClr val="bg1"/>
          </a:solidFill>
          <a:latin typeface="BISansCond" pitchFamily="2" charset="0"/>
        </a:defRPr>
      </a:lvl7pPr>
      <a:lvl8pPr marL="1370818" algn="l" rtl="0" eaLnBrk="1" fontAlgn="base" hangingPunct="1">
        <a:spcBef>
          <a:spcPct val="0"/>
        </a:spcBef>
        <a:spcAft>
          <a:spcPct val="0"/>
        </a:spcAft>
        <a:defRPr sz="2400">
          <a:solidFill>
            <a:schemeClr val="bg1"/>
          </a:solidFill>
          <a:latin typeface="BISansCond" pitchFamily="2" charset="0"/>
        </a:defRPr>
      </a:lvl8pPr>
      <a:lvl9pPr marL="1827764" algn="l" rtl="0" eaLnBrk="1" fontAlgn="base" hangingPunct="1">
        <a:spcBef>
          <a:spcPct val="0"/>
        </a:spcBef>
        <a:spcAft>
          <a:spcPct val="0"/>
        </a:spcAft>
        <a:defRPr sz="2400">
          <a:solidFill>
            <a:schemeClr val="bg1"/>
          </a:solidFill>
          <a:latin typeface="BISansCond" pitchFamily="2" charset="0"/>
        </a:defRPr>
      </a:lvl9pPr>
    </p:titleStyle>
    <p:bodyStyle>
      <a:lvl1pPr algn="l" defTabSz="8605655" rtl="0" eaLnBrk="1" fontAlgn="base" hangingPunct="1">
        <a:spcBef>
          <a:spcPct val="0"/>
        </a:spcBef>
        <a:spcAft>
          <a:spcPct val="0"/>
        </a:spcAft>
        <a:buClr>
          <a:schemeClr val="folHlink"/>
        </a:buClr>
        <a:buFont typeface="Wingdings" pitchFamily="2" charset="2"/>
        <a:defRPr sz="2000">
          <a:solidFill>
            <a:schemeClr val="tx1"/>
          </a:solidFill>
          <a:latin typeface="Calibri" pitchFamily="34" charset="0"/>
          <a:ea typeface="+mn-ea"/>
          <a:cs typeface="+mn-cs"/>
        </a:defRPr>
      </a:lvl1pPr>
      <a:lvl2pPr marL="276064" indent="-274499" algn="l" defTabSz="8605655" rtl="0" eaLnBrk="1" fontAlgn="base" hangingPunct="1">
        <a:spcBef>
          <a:spcPct val="0"/>
        </a:spcBef>
        <a:spcAft>
          <a:spcPct val="0"/>
        </a:spcAft>
        <a:buClr>
          <a:schemeClr val="accent1"/>
        </a:buClr>
        <a:buChar char="•"/>
        <a:defRPr sz="2000">
          <a:solidFill>
            <a:schemeClr val="tx1"/>
          </a:solidFill>
          <a:latin typeface="Calibri" pitchFamily="34" charset="0"/>
        </a:defRPr>
      </a:lvl2pPr>
      <a:lvl3pPr marL="542615"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3pPr>
      <a:lvl4pPr marL="818669" indent="-274499"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4pPr>
      <a:lvl5pPr marL="1085229"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5pPr>
      <a:lvl6pPr marL="1542155"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6pPr>
      <a:lvl7pPr marL="1999100"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7pPr>
      <a:lvl8pPr marL="2456036"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8pPr>
      <a:lvl9pPr marL="2912993"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037786080"/>
              </p:ext>
            </p:extLst>
          </p:nvPr>
        </p:nvGraphicFramePr>
        <p:xfrm>
          <a:off x="1591" y="1192"/>
          <a:ext cx="1587" cy="1190"/>
        </p:xfrm>
        <a:graphic>
          <a:graphicData uri="http://schemas.openxmlformats.org/presentationml/2006/ole">
            <p:oleObj spid="_x0000_s185612" name="think-cell Slide" r:id="rId22"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928"/>
            <a:fld id="{59D6F760-3D0A-42A5-9C72-D5981AC53901}" type="datetime1">
              <a:rPr lang="en-GB" smtClean="0">
                <a:solidFill>
                  <a:prstClr val="white">
                    <a:lumMod val="50000"/>
                  </a:prstClr>
                </a:solidFill>
              </a:rPr>
              <a:pPr defTabSz="913928"/>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3928"/>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928"/>
            <a:fld id="{143B55C4-4F5A-416B-997D-6CE47EB0A945}" type="slidenum">
              <a:rPr lang="en-GB" smtClean="0">
                <a:solidFill>
                  <a:prstClr val="white">
                    <a:lumMod val="50000"/>
                  </a:prstClr>
                </a:solidFill>
              </a:rPr>
              <a:pPr defTabSz="913928"/>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70"/>
            <a:ext cx="630270" cy="142883"/>
          </a:xfrm>
          <a:prstGeom prst="rect">
            <a:avLst/>
          </a:prstGeom>
        </p:spPr>
      </p:pic>
    </p:spTree>
    <p:extLst>
      <p:ext uri="{BB962C8B-B14F-4D97-AF65-F5344CB8AC3E}">
        <p14:creationId xmlns="" xmlns:p14="http://schemas.microsoft.com/office/powerpoint/2010/main" val="191922419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3928" rtl="0" eaLnBrk="1" latinLnBrk="0" hangingPunct="1">
        <a:spcBef>
          <a:spcPct val="0"/>
        </a:spcBef>
        <a:buNone/>
        <a:defRPr sz="2400" kern="1200">
          <a:solidFill>
            <a:srgbClr val="003366"/>
          </a:solidFill>
          <a:latin typeface="+mj-lt"/>
          <a:ea typeface="+mj-ea"/>
          <a:cs typeface="+mj-cs"/>
        </a:defRPr>
      </a:lvl1pPr>
    </p:titleStyle>
    <p:bodyStyle>
      <a:lvl1pPr marL="266573" indent="-266573" algn="l" defTabSz="913928"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619" indent="-184055" algn="l" defTabSz="91392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34" indent="-177706" algn="l" defTabSz="91392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030" indent="-177706" algn="l" defTabSz="91392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746" indent="-177706" algn="l" defTabSz="913928"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277" indent="-228474" algn="l" defTabSz="9139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246" indent="-228474" algn="l" defTabSz="9139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205" indent="-228474" algn="l" defTabSz="9139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163" indent="-228474" algn="l" defTabSz="9139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928" rtl="0" eaLnBrk="1" latinLnBrk="0" hangingPunct="1">
        <a:defRPr sz="1800" kern="1200">
          <a:solidFill>
            <a:schemeClr val="tx1"/>
          </a:solidFill>
          <a:latin typeface="+mn-lt"/>
          <a:ea typeface="+mn-ea"/>
          <a:cs typeface="+mn-cs"/>
        </a:defRPr>
      </a:lvl1pPr>
      <a:lvl2pPr marL="456950"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86" algn="l" defTabSz="913928" rtl="0" eaLnBrk="1" latinLnBrk="0" hangingPunct="1">
        <a:defRPr sz="1800" kern="1200">
          <a:solidFill>
            <a:schemeClr val="tx1"/>
          </a:solidFill>
          <a:latin typeface="+mn-lt"/>
          <a:ea typeface="+mn-ea"/>
          <a:cs typeface="+mn-cs"/>
        </a:defRPr>
      </a:lvl4pPr>
      <a:lvl5pPr marL="1827854" algn="l" defTabSz="913928" rtl="0" eaLnBrk="1" latinLnBrk="0" hangingPunct="1">
        <a:defRPr sz="1800" kern="1200">
          <a:solidFill>
            <a:schemeClr val="tx1"/>
          </a:solidFill>
          <a:latin typeface="+mn-lt"/>
          <a:ea typeface="+mn-ea"/>
          <a:cs typeface="+mn-cs"/>
        </a:defRPr>
      </a:lvl5pPr>
      <a:lvl6pPr marL="2284803" algn="l" defTabSz="913928" rtl="0" eaLnBrk="1" latinLnBrk="0" hangingPunct="1">
        <a:defRPr sz="1800" kern="1200">
          <a:solidFill>
            <a:schemeClr val="tx1"/>
          </a:solidFill>
          <a:latin typeface="+mn-lt"/>
          <a:ea typeface="+mn-ea"/>
          <a:cs typeface="+mn-cs"/>
        </a:defRPr>
      </a:lvl6pPr>
      <a:lvl7pPr marL="2741753" algn="l" defTabSz="913928" rtl="0" eaLnBrk="1" latinLnBrk="0" hangingPunct="1">
        <a:defRPr sz="1800" kern="1200">
          <a:solidFill>
            <a:schemeClr val="tx1"/>
          </a:solidFill>
          <a:latin typeface="+mn-lt"/>
          <a:ea typeface="+mn-ea"/>
          <a:cs typeface="+mn-cs"/>
        </a:defRPr>
      </a:lvl7pPr>
      <a:lvl8pPr marL="3198720" algn="l" defTabSz="913928" rtl="0" eaLnBrk="1" latinLnBrk="0" hangingPunct="1">
        <a:defRPr sz="1800" kern="1200">
          <a:solidFill>
            <a:schemeClr val="tx1"/>
          </a:solidFill>
          <a:latin typeface="+mn-lt"/>
          <a:ea typeface="+mn-ea"/>
          <a:cs typeface="+mn-cs"/>
        </a:defRPr>
      </a:lvl8pPr>
      <a:lvl9pPr marL="3655679" algn="l" defTabSz="91392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2532057661"/>
              </p:ext>
            </p:extLst>
          </p:nvPr>
        </p:nvGraphicFramePr>
        <p:xfrm>
          <a:off x="1591" y="1589"/>
          <a:ext cx="1587" cy="1587"/>
        </p:xfrm>
        <a:graphic>
          <a:graphicData uri="http://schemas.openxmlformats.org/presentationml/2006/ole">
            <p:oleObj spid="_x0000_s226543" name="think-cell Slide" r:id="rId24"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60"/>
            <a:fld id="{9FC3183C-1A43-43C0-8392-1DBE7E166C5E}" type="datetime1">
              <a:rPr lang="en-GB" smtClean="0">
                <a:solidFill>
                  <a:prstClr val="white">
                    <a:lumMod val="50000"/>
                  </a:prstClr>
                </a:solidFill>
              </a:rPr>
              <a:pPr defTabSz="91386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3860"/>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60"/>
            <a:fld id="{143B55C4-4F5A-416B-997D-6CE47EB0A945}" type="slidenum">
              <a:rPr lang="en-GB" smtClean="0">
                <a:solidFill>
                  <a:prstClr val="white">
                    <a:lumMod val="50000"/>
                  </a:prstClr>
                </a:solidFill>
              </a:rPr>
              <a:pPr defTabSz="913860"/>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5"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253825442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60" rtl="0" eaLnBrk="1" latinLnBrk="0" hangingPunct="1">
        <a:spcBef>
          <a:spcPct val="0"/>
        </a:spcBef>
        <a:buNone/>
        <a:defRPr sz="2400" kern="1200">
          <a:solidFill>
            <a:srgbClr val="003366"/>
          </a:solidFill>
          <a:latin typeface="+mj-lt"/>
          <a:ea typeface="+mj-ea"/>
          <a:cs typeface="+mj-cs"/>
        </a:defRPr>
      </a:lvl1pPr>
    </p:titleStyle>
    <p:bodyStyle>
      <a:lvl1pPr marL="266555" indent="-266555" algn="l" defTabSz="91386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86" indent="-184042" algn="l" defTabSz="91386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289" indent="-177692" algn="l" defTabSz="91386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70" indent="-177692" algn="l" defTabSz="91386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74" indent="-177692" algn="l" defTabSz="91386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088" indent="-228456" algn="l" defTabSz="913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3664226602"/>
              </p:ext>
            </p:extLst>
          </p:nvPr>
        </p:nvGraphicFramePr>
        <p:xfrm>
          <a:off x="1591" y="1589"/>
          <a:ext cx="1587" cy="1587"/>
        </p:xfrm>
        <a:graphic>
          <a:graphicData uri="http://schemas.openxmlformats.org/presentationml/2006/ole">
            <p:oleObj spid="_x0000_s235759" name="think-cell Slide" r:id="rId23"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38"/>
            <a:fld id="{9FC3183C-1A43-43C0-8392-1DBE7E166C5E}" type="datetime1">
              <a:rPr lang="en-GB" smtClean="0">
                <a:solidFill>
                  <a:prstClr val="white">
                    <a:lumMod val="50000"/>
                  </a:prstClr>
                </a:solidFill>
              </a:rPr>
              <a:pPr defTabSz="913838"/>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3838"/>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38"/>
            <a:fld id="{143B55C4-4F5A-416B-997D-6CE47EB0A945}" type="slidenum">
              <a:rPr lang="en-GB" smtClean="0">
                <a:solidFill>
                  <a:prstClr val="white">
                    <a:lumMod val="50000"/>
                  </a:prstClr>
                </a:solidFill>
              </a:rPr>
              <a:pPr defTabSz="913838"/>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2413160782"/>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38" rtl="0" eaLnBrk="1" latinLnBrk="0" hangingPunct="1">
        <a:spcBef>
          <a:spcPct val="0"/>
        </a:spcBef>
        <a:buNone/>
        <a:defRPr sz="2400" kern="1200">
          <a:solidFill>
            <a:srgbClr val="003366"/>
          </a:solidFill>
          <a:latin typeface="+mj-lt"/>
          <a:ea typeface="+mj-ea"/>
          <a:cs typeface="+mj-cs"/>
        </a:defRPr>
      </a:lvl1pPr>
    </p:titleStyle>
    <p:bodyStyle>
      <a:lvl1pPr marL="266549" indent="-266549" algn="l" defTabSz="913838"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75" indent="-184037"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274" indent="-177688"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50" indent="-177688"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50" indent="-177688" algn="l" defTabSz="913838"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025"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50"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863"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775"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38" rtl="0" eaLnBrk="1" latinLnBrk="0" hangingPunct="1">
        <a:defRPr sz="1800" kern="1200">
          <a:solidFill>
            <a:schemeClr val="tx1"/>
          </a:solidFill>
          <a:latin typeface="+mn-lt"/>
          <a:ea typeface="+mn-ea"/>
          <a:cs typeface="+mn-cs"/>
        </a:defRPr>
      </a:lvl1pPr>
      <a:lvl2pPr marL="456902" algn="l" defTabSz="913838" rtl="0" eaLnBrk="1" latinLnBrk="0" hangingPunct="1">
        <a:defRPr sz="1800" kern="1200">
          <a:solidFill>
            <a:schemeClr val="tx1"/>
          </a:solidFill>
          <a:latin typeface="+mn-lt"/>
          <a:ea typeface="+mn-ea"/>
          <a:cs typeface="+mn-cs"/>
        </a:defRPr>
      </a:lvl2pPr>
      <a:lvl3pPr marL="913838" algn="l" defTabSz="913838" rtl="0" eaLnBrk="1" latinLnBrk="0" hangingPunct="1">
        <a:defRPr sz="1800" kern="1200">
          <a:solidFill>
            <a:schemeClr val="tx1"/>
          </a:solidFill>
          <a:latin typeface="+mn-lt"/>
          <a:ea typeface="+mn-ea"/>
          <a:cs typeface="+mn-cs"/>
        </a:defRPr>
      </a:lvl3pPr>
      <a:lvl4pPr marL="1370750" algn="l" defTabSz="913838" rtl="0" eaLnBrk="1" latinLnBrk="0" hangingPunct="1">
        <a:defRPr sz="1800" kern="1200">
          <a:solidFill>
            <a:schemeClr val="tx1"/>
          </a:solidFill>
          <a:latin typeface="+mn-lt"/>
          <a:ea typeface="+mn-ea"/>
          <a:cs typeface="+mn-cs"/>
        </a:defRPr>
      </a:lvl4pPr>
      <a:lvl5pPr marL="1827674" algn="l" defTabSz="913838" rtl="0" eaLnBrk="1" latinLnBrk="0" hangingPunct="1">
        <a:defRPr sz="1800" kern="1200">
          <a:solidFill>
            <a:schemeClr val="tx1"/>
          </a:solidFill>
          <a:latin typeface="+mn-lt"/>
          <a:ea typeface="+mn-ea"/>
          <a:cs typeface="+mn-cs"/>
        </a:defRPr>
      </a:lvl5pPr>
      <a:lvl6pPr marL="2284575" algn="l" defTabSz="913838" rtl="0" eaLnBrk="1" latinLnBrk="0" hangingPunct="1">
        <a:defRPr sz="1800" kern="1200">
          <a:solidFill>
            <a:schemeClr val="tx1"/>
          </a:solidFill>
          <a:latin typeface="+mn-lt"/>
          <a:ea typeface="+mn-ea"/>
          <a:cs typeface="+mn-cs"/>
        </a:defRPr>
      </a:lvl6pPr>
      <a:lvl7pPr marL="2741477" algn="l" defTabSz="913838" rtl="0" eaLnBrk="1" latinLnBrk="0" hangingPunct="1">
        <a:defRPr sz="1800" kern="1200">
          <a:solidFill>
            <a:schemeClr val="tx1"/>
          </a:solidFill>
          <a:latin typeface="+mn-lt"/>
          <a:ea typeface="+mn-ea"/>
          <a:cs typeface="+mn-cs"/>
        </a:defRPr>
      </a:lvl7pPr>
      <a:lvl8pPr marL="3198400" algn="l" defTabSz="913838" rtl="0" eaLnBrk="1" latinLnBrk="0" hangingPunct="1">
        <a:defRPr sz="1800" kern="1200">
          <a:solidFill>
            <a:schemeClr val="tx1"/>
          </a:solidFill>
          <a:latin typeface="+mn-lt"/>
          <a:ea typeface="+mn-ea"/>
          <a:cs typeface="+mn-cs"/>
        </a:defRPr>
      </a:lvl8pPr>
      <a:lvl9pPr marL="3655313" algn="l" defTabSz="91383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2090626691"/>
              </p:ext>
            </p:extLst>
          </p:nvPr>
        </p:nvGraphicFramePr>
        <p:xfrm>
          <a:off x="1591" y="1589"/>
          <a:ext cx="1587" cy="1587"/>
        </p:xfrm>
        <a:graphic>
          <a:graphicData uri="http://schemas.openxmlformats.org/presentationml/2006/ole">
            <p:oleObj spid="_x0000_s257263" name="think-cell Slide" r:id="rId23"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38"/>
            <a:fld id="{9FC3183C-1A43-43C0-8392-1DBE7E166C5E}" type="datetime1">
              <a:rPr lang="en-GB" smtClean="0">
                <a:solidFill>
                  <a:prstClr val="white">
                    <a:lumMod val="50000"/>
                  </a:prstClr>
                </a:solidFill>
              </a:rPr>
              <a:pPr defTabSz="913838"/>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3838"/>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838"/>
            <a:fld id="{143B55C4-4F5A-416B-997D-6CE47EB0A945}" type="slidenum">
              <a:rPr lang="en-GB" smtClean="0">
                <a:solidFill>
                  <a:prstClr val="white">
                    <a:lumMod val="50000"/>
                  </a:prstClr>
                </a:solidFill>
              </a:rPr>
              <a:pPr defTabSz="913838"/>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1300428602"/>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38" rtl="0" eaLnBrk="1" latinLnBrk="0" hangingPunct="1">
        <a:spcBef>
          <a:spcPct val="0"/>
        </a:spcBef>
        <a:buNone/>
        <a:defRPr sz="2400" kern="1200">
          <a:solidFill>
            <a:srgbClr val="003366"/>
          </a:solidFill>
          <a:latin typeface="+mj-lt"/>
          <a:ea typeface="+mj-ea"/>
          <a:cs typeface="+mj-cs"/>
        </a:defRPr>
      </a:lvl1pPr>
    </p:titleStyle>
    <p:bodyStyle>
      <a:lvl1pPr marL="266549" indent="-266549" algn="l" defTabSz="913838"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75" indent="-184037"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274" indent="-177688"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50" indent="-177688" algn="l" defTabSz="91383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50" indent="-177688" algn="l" defTabSz="913838"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025"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50"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863"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775" indent="-228450" algn="l" defTabSz="9138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38" rtl="0" eaLnBrk="1" latinLnBrk="0" hangingPunct="1">
        <a:defRPr sz="1800" kern="1200">
          <a:solidFill>
            <a:schemeClr val="tx1"/>
          </a:solidFill>
          <a:latin typeface="+mn-lt"/>
          <a:ea typeface="+mn-ea"/>
          <a:cs typeface="+mn-cs"/>
        </a:defRPr>
      </a:lvl1pPr>
      <a:lvl2pPr marL="456902" algn="l" defTabSz="913838" rtl="0" eaLnBrk="1" latinLnBrk="0" hangingPunct="1">
        <a:defRPr sz="1800" kern="1200">
          <a:solidFill>
            <a:schemeClr val="tx1"/>
          </a:solidFill>
          <a:latin typeface="+mn-lt"/>
          <a:ea typeface="+mn-ea"/>
          <a:cs typeface="+mn-cs"/>
        </a:defRPr>
      </a:lvl2pPr>
      <a:lvl3pPr marL="913838" algn="l" defTabSz="913838" rtl="0" eaLnBrk="1" latinLnBrk="0" hangingPunct="1">
        <a:defRPr sz="1800" kern="1200">
          <a:solidFill>
            <a:schemeClr val="tx1"/>
          </a:solidFill>
          <a:latin typeface="+mn-lt"/>
          <a:ea typeface="+mn-ea"/>
          <a:cs typeface="+mn-cs"/>
        </a:defRPr>
      </a:lvl3pPr>
      <a:lvl4pPr marL="1370750" algn="l" defTabSz="913838" rtl="0" eaLnBrk="1" latinLnBrk="0" hangingPunct="1">
        <a:defRPr sz="1800" kern="1200">
          <a:solidFill>
            <a:schemeClr val="tx1"/>
          </a:solidFill>
          <a:latin typeface="+mn-lt"/>
          <a:ea typeface="+mn-ea"/>
          <a:cs typeface="+mn-cs"/>
        </a:defRPr>
      </a:lvl4pPr>
      <a:lvl5pPr marL="1827674" algn="l" defTabSz="913838" rtl="0" eaLnBrk="1" latinLnBrk="0" hangingPunct="1">
        <a:defRPr sz="1800" kern="1200">
          <a:solidFill>
            <a:schemeClr val="tx1"/>
          </a:solidFill>
          <a:latin typeface="+mn-lt"/>
          <a:ea typeface="+mn-ea"/>
          <a:cs typeface="+mn-cs"/>
        </a:defRPr>
      </a:lvl5pPr>
      <a:lvl6pPr marL="2284575" algn="l" defTabSz="913838" rtl="0" eaLnBrk="1" latinLnBrk="0" hangingPunct="1">
        <a:defRPr sz="1800" kern="1200">
          <a:solidFill>
            <a:schemeClr val="tx1"/>
          </a:solidFill>
          <a:latin typeface="+mn-lt"/>
          <a:ea typeface="+mn-ea"/>
          <a:cs typeface="+mn-cs"/>
        </a:defRPr>
      </a:lvl6pPr>
      <a:lvl7pPr marL="2741477" algn="l" defTabSz="913838" rtl="0" eaLnBrk="1" latinLnBrk="0" hangingPunct="1">
        <a:defRPr sz="1800" kern="1200">
          <a:solidFill>
            <a:schemeClr val="tx1"/>
          </a:solidFill>
          <a:latin typeface="+mn-lt"/>
          <a:ea typeface="+mn-ea"/>
          <a:cs typeface="+mn-cs"/>
        </a:defRPr>
      </a:lvl7pPr>
      <a:lvl8pPr marL="3198400" algn="l" defTabSz="913838" rtl="0" eaLnBrk="1" latinLnBrk="0" hangingPunct="1">
        <a:defRPr sz="1800" kern="1200">
          <a:solidFill>
            <a:schemeClr val="tx1"/>
          </a:solidFill>
          <a:latin typeface="+mn-lt"/>
          <a:ea typeface="+mn-ea"/>
          <a:cs typeface="+mn-cs"/>
        </a:defRPr>
      </a:lvl8pPr>
      <a:lvl9pPr marL="3655313" algn="l" defTabSz="91383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3883452919"/>
              </p:ext>
            </p:extLst>
          </p:nvPr>
        </p:nvGraphicFramePr>
        <p:xfrm>
          <a:off x="1192" y="1192"/>
          <a:ext cx="1190" cy="1190"/>
        </p:xfrm>
        <a:graphic>
          <a:graphicData uri="http://schemas.openxmlformats.org/presentationml/2006/ole">
            <p:oleObj spid="_x0000_s269531" name="think-cell Slide" r:id="rId23" imgW="360" imgH="360" progId="">
              <p:embed/>
            </p:oleObj>
          </a:graphicData>
        </a:graphic>
      </p:graphicFrame>
      <p:pic>
        <p:nvPicPr>
          <p:cNvPr id="36" name="Image 35">
            <a:extLst>
              <a:ext uri="{FF2B5EF4-FFF2-40B4-BE49-F238E27FC236}">
                <a16:creationId xmlns="" xmlns:a16="http://schemas.microsoft.com/office/drawing/2014/main" id="{BDA0E23C-E636-4790-9633-BC2FDC963E9A}"/>
              </a:ext>
            </a:extLst>
          </p:cNvPr>
          <p:cNvPicPr>
            <a:picLocks noChangeAspect="1"/>
          </p:cNvPicPr>
          <p:nvPr userDrawn="1"/>
        </p:nvPicPr>
        <p:blipFill rotWithShape="1">
          <a:blip r:embed="rId24" cstate="email">
            <a:extLst>
              <a:ext uri="{28A0092B-C50C-407E-A947-70E740481C1C}">
                <a14:useLocalDpi xmlns="" xmlns:a14="http://schemas.microsoft.com/office/drawing/2010/main"/>
              </a:ext>
            </a:extLst>
          </a:blip>
          <a:srcRect/>
          <a:stretch/>
        </p:blipFill>
        <p:spPr>
          <a:xfrm>
            <a:off x="3794530" y="45"/>
            <a:ext cx="5349527" cy="402257"/>
          </a:xfrm>
          <a:prstGeom prst="rect">
            <a:avLst/>
          </a:prstGeom>
        </p:spPr>
      </p:pic>
      <p:pic>
        <p:nvPicPr>
          <p:cNvPr id="15" name="Image 14"/>
          <p:cNvPicPr>
            <a:picLocks noChangeAspect="1"/>
          </p:cNvPicPr>
          <p:nvPr userDrawn="1"/>
        </p:nvPicPr>
        <p:blipFill>
          <a:blip r:embed="rId25" cstate="email">
            <a:extLst>
              <a:ext uri="{28A0092B-C50C-407E-A947-70E740481C1C}">
                <a14:useLocalDpi xmlns="" xmlns:a14="http://schemas.microsoft.com/office/drawing/2010/main"/>
              </a:ext>
            </a:extLst>
          </a:blip>
          <a:stretch>
            <a:fillRect/>
          </a:stretch>
        </p:blipFill>
        <p:spPr>
          <a:xfrm>
            <a:off x="8443552" y="4732172"/>
            <a:ext cx="493472" cy="268505"/>
          </a:xfrm>
          <a:prstGeom prst="rect">
            <a:avLst/>
          </a:prstGeom>
        </p:spPr>
      </p:pic>
      <p:pic>
        <p:nvPicPr>
          <p:cNvPr id="14" name="Image 13"/>
          <p:cNvPicPr>
            <a:picLocks noChangeAspect="1"/>
          </p:cNvPicPr>
          <p:nvPr userDrawn="1"/>
        </p:nvPicPr>
        <p:blipFill>
          <a:blip r:embed="rId26" cstate="email">
            <a:extLst>
              <a:ext uri="{28A0092B-C50C-407E-A947-70E740481C1C}">
                <a14:useLocalDpi xmlns="" xmlns:a14="http://schemas.microsoft.com/office/drawing/2010/main"/>
              </a:ext>
            </a:extLst>
          </a:blip>
          <a:stretch>
            <a:fillRect/>
          </a:stretch>
        </p:blipFill>
        <p:spPr>
          <a:xfrm>
            <a:off x="214191" y="4731310"/>
            <a:ext cx="691349" cy="208710"/>
          </a:xfrm>
          <a:prstGeom prst="rect">
            <a:avLst/>
          </a:prstGeom>
        </p:spPr>
      </p:pic>
      <p:sp>
        <p:nvSpPr>
          <p:cNvPr id="2" name="Title Placeholder 1"/>
          <p:cNvSpPr>
            <a:spLocks noGrp="1"/>
          </p:cNvSpPr>
          <p:nvPr>
            <p:ph type="title"/>
          </p:nvPr>
        </p:nvSpPr>
        <p:spPr>
          <a:xfrm>
            <a:off x="374070" y="405043"/>
            <a:ext cx="8451000" cy="392413"/>
          </a:xfrm>
          <a:prstGeom prst="rect">
            <a:avLst/>
          </a:prstGeom>
        </p:spPr>
        <p:txBody>
          <a:bodyPr vert="horz" wrap="square" lIns="68549" tIns="34289" rIns="68549" bIns="34289" rtlCol="0" anchor="t">
            <a:spAutoFit/>
          </a:bodyPr>
          <a:lstStyle/>
          <a:p>
            <a:r>
              <a:rPr lang="en-US" dirty="0"/>
              <a:t>Click to edit Master title style</a:t>
            </a:r>
            <a:endParaRPr lang="en-GB" dirty="0"/>
          </a:p>
        </p:txBody>
      </p:sp>
      <p:sp>
        <p:nvSpPr>
          <p:cNvPr id="3" name="Text Placeholder 2"/>
          <p:cNvSpPr>
            <a:spLocks noGrp="1"/>
          </p:cNvSpPr>
          <p:nvPr>
            <p:ph type="body" idx="1"/>
          </p:nvPr>
        </p:nvSpPr>
        <p:spPr>
          <a:xfrm>
            <a:off x="374072" y="1133999"/>
            <a:ext cx="8451000" cy="3240000"/>
          </a:xfrm>
          <a:prstGeom prst="rect">
            <a:avLst/>
          </a:prstGeom>
        </p:spPr>
        <p:txBody>
          <a:bodyPr vert="horz" wrap="square" lIns="68549" tIns="34289" rIns="68549"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900238" y="4810125"/>
            <a:ext cx="459414" cy="142876"/>
          </a:xfrm>
          <a:prstGeom prst="rect">
            <a:avLst/>
          </a:prstGeom>
        </p:spPr>
        <p:txBody>
          <a:bodyPr vert="horz" lIns="68549" tIns="34289" rIns="68549" bIns="34289" rtlCol="0" anchor="ctr"/>
          <a:lstStyle>
            <a:lvl1pPr algn="ctr">
              <a:defRPr sz="600">
                <a:solidFill>
                  <a:schemeClr val="tx1">
                    <a:tint val="75000"/>
                  </a:schemeClr>
                </a:solidFill>
              </a:defRPr>
            </a:lvl1pPr>
          </a:lstStyle>
          <a:p>
            <a:pPr defTabSz="878195"/>
            <a:fld id="{484D2058-D877-4FF6-A756-E21DCC018A1D}" type="slidenum">
              <a:rPr lang="en-GB" smtClean="0">
                <a:solidFill>
                  <a:prstClr val="black">
                    <a:tint val="75000"/>
                  </a:prstClr>
                </a:solidFill>
              </a:rPr>
              <a:pPr defTabSz="878195"/>
              <a:t>‹#›</a:t>
            </a:fld>
            <a:endParaRPr lang="en-GB" dirty="0">
              <a:solidFill>
                <a:prstClr val="black">
                  <a:tint val="75000"/>
                </a:prstClr>
              </a:solidFill>
            </a:endParaRPr>
          </a:p>
        </p:txBody>
      </p:sp>
      <p:sp>
        <p:nvSpPr>
          <p:cNvPr id="4" name="Espace réservé du pied de page 3"/>
          <p:cNvSpPr>
            <a:spLocks noGrp="1"/>
          </p:cNvSpPr>
          <p:nvPr>
            <p:ph type="ftr" sz="quarter" idx="3"/>
          </p:nvPr>
        </p:nvSpPr>
        <p:spPr>
          <a:xfrm>
            <a:off x="1331640" y="4791462"/>
            <a:ext cx="6480720" cy="161581"/>
          </a:xfrm>
          <a:prstGeom prst="rect">
            <a:avLst/>
          </a:prstGeom>
        </p:spPr>
        <p:txBody>
          <a:bodyPr vert="horz" lIns="68549" tIns="34289" rIns="68549" bIns="34289" rtlCol="0" anchor="b">
            <a:spAutoFit/>
          </a:bodyPr>
          <a:lstStyle>
            <a:lvl1pPr algn="ctr">
              <a:defRPr sz="600">
                <a:solidFill>
                  <a:schemeClr val="tx1">
                    <a:tint val="75000"/>
                  </a:schemeClr>
                </a:solidFill>
              </a:defRPr>
            </a:lvl1pPr>
          </a:lstStyle>
          <a:p>
            <a:pPr defTabSz="878195"/>
            <a:r>
              <a:rPr lang="en-US" smtClean="0">
                <a:solidFill>
                  <a:srgbClr val="000000">
                    <a:tint val="75000"/>
                  </a:srgbClr>
                </a:solidFill>
              </a:rPr>
              <a:t>Alliance Confidential and Proprietary. For Internal Use Only. Do Not Distribute or Reproduce.</a:t>
            </a:r>
            <a:endParaRPr lang="fr-FR" dirty="0">
              <a:solidFill>
                <a:srgbClr val="000000">
                  <a:tint val="75000"/>
                </a:srgbClr>
              </a:solidFill>
            </a:endParaRPr>
          </a:p>
        </p:txBody>
      </p:sp>
      <p:cxnSp>
        <p:nvCxnSpPr>
          <p:cNvPr id="12" name="Connecteur droit 11"/>
          <p:cNvCxnSpPr/>
          <p:nvPr userDrawn="1"/>
        </p:nvCxnSpPr>
        <p:spPr>
          <a:xfrm>
            <a:off x="1840" y="4517969"/>
            <a:ext cx="91422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61129736-9988-4241-AC6E-BC7B54A06CE6}"/>
              </a:ext>
            </a:extLst>
          </p:cNvPr>
          <p:cNvSpPr/>
          <p:nvPr userDrawn="1"/>
        </p:nvSpPr>
        <p:spPr>
          <a:xfrm>
            <a:off x="7830095" y="43395"/>
            <a:ext cx="1080000" cy="135000"/>
          </a:xfrm>
          <a:prstGeom prst="rect">
            <a:avLst/>
          </a:prstGeom>
          <a:solidFill>
            <a:schemeClr val="accent2"/>
          </a:solidFill>
          <a:ln w="19050">
            <a:noFill/>
          </a:ln>
        </p:spPr>
        <p:txBody>
          <a:bodyPr wrap="none" lIns="0" tIns="0" rIns="0" bIns="0" anchor="t">
            <a:noAutofit/>
          </a:bodyPr>
          <a:lstStyle/>
          <a:p>
            <a:pPr algn="ctr" defTabSz="878195" eaLnBrk="0" fontAlgn="base" hangingPunct="0">
              <a:spcBef>
                <a:spcPct val="0"/>
              </a:spcBef>
              <a:spcAft>
                <a:spcPct val="0"/>
              </a:spcAft>
              <a:defRPr/>
            </a:pPr>
            <a:r>
              <a:rPr lang="en-US" sz="800" b="1" dirty="0">
                <a:solidFill>
                  <a:prstClr val="white"/>
                </a:solidFill>
                <a:cs typeface="Arial"/>
                <a:sym typeface="BISans"/>
              </a:rPr>
              <a:t>Jardiance</a:t>
            </a:r>
            <a:r>
              <a:rPr lang="en-US" sz="800" b="1" baseline="30000" dirty="0">
                <a:solidFill>
                  <a:prstClr val="white"/>
                </a:solidFill>
                <a:cs typeface="Arial"/>
                <a:sym typeface="BISans"/>
              </a:rPr>
              <a:t>®</a:t>
            </a:r>
            <a:r>
              <a:rPr lang="en-US" sz="800" b="1" dirty="0">
                <a:solidFill>
                  <a:prstClr val="white"/>
                </a:solidFill>
                <a:cs typeface="Arial"/>
                <a:sym typeface="BISans"/>
              </a:rPr>
              <a:t>/</a:t>
            </a:r>
            <a:r>
              <a:rPr lang="en-US" sz="800" b="1" dirty="0" err="1">
                <a:solidFill>
                  <a:prstClr val="white"/>
                </a:solidFill>
                <a:cs typeface="Arial"/>
                <a:sym typeface="BISans"/>
              </a:rPr>
              <a:t>Synjardy</a:t>
            </a:r>
            <a:r>
              <a:rPr lang="en-US" sz="800" b="1" baseline="30000" dirty="0">
                <a:solidFill>
                  <a:prstClr val="white"/>
                </a:solidFill>
                <a:cs typeface="Arial"/>
                <a:sym typeface="BISans"/>
              </a:rPr>
              <a:t>®</a:t>
            </a:r>
            <a:endParaRPr lang="en-US" sz="800" b="1" dirty="0">
              <a:solidFill>
                <a:prstClr val="white"/>
              </a:solidFill>
              <a:cs typeface="Arial"/>
              <a:sym typeface="BISans"/>
            </a:endParaRPr>
          </a:p>
        </p:txBody>
      </p:sp>
      <p:sp>
        <p:nvSpPr>
          <p:cNvPr id="11" name="Rectangle 10">
            <a:extLst>
              <a:ext uri="{FF2B5EF4-FFF2-40B4-BE49-F238E27FC236}">
                <a16:creationId xmlns="" xmlns:a16="http://schemas.microsoft.com/office/drawing/2014/main" id="{86FBC98E-3489-4728-927D-748C1DD5646B}"/>
              </a:ext>
            </a:extLst>
          </p:cNvPr>
          <p:cNvSpPr/>
          <p:nvPr userDrawn="1"/>
        </p:nvSpPr>
        <p:spPr>
          <a:xfrm>
            <a:off x="7830095" y="197344"/>
            <a:ext cx="1080000" cy="135000"/>
          </a:xfrm>
          <a:prstGeom prst="rect">
            <a:avLst/>
          </a:prstGeom>
          <a:solidFill>
            <a:schemeClr val="accent6">
              <a:lumMod val="50000"/>
            </a:schemeClr>
          </a:solidFill>
          <a:ln w="19050">
            <a:noFill/>
          </a:ln>
        </p:spPr>
        <p:txBody>
          <a:bodyPr wrap="none" lIns="0" tIns="0" rIns="0" bIns="0" anchor="t">
            <a:noAutofit/>
          </a:bodyPr>
          <a:lstStyle/>
          <a:p>
            <a:pPr algn="ctr" defTabSz="878195" eaLnBrk="0" fontAlgn="base" hangingPunct="0">
              <a:spcBef>
                <a:spcPct val="0"/>
              </a:spcBef>
              <a:spcAft>
                <a:spcPct val="0"/>
              </a:spcAft>
              <a:defRPr/>
            </a:pPr>
            <a:r>
              <a:rPr lang="en-US" sz="800" b="1" dirty="0">
                <a:solidFill>
                  <a:srgbClr val="FFFFFF"/>
                </a:solidFill>
                <a:cs typeface="Arial"/>
                <a:sym typeface="BISans"/>
              </a:rPr>
              <a:t>Corporate</a:t>
            </a:r>
          </a:p>
        </p:txBody>
      </p:sp>
    </p:spTree>
    <p:extLst>
      <p:ext uri="{BB962C8B-B14F-4D97-AF65-F5344CB8AC3E}">
        <p14:creationId xmlns="" xmlns:p14="http://schemas.microsoft.com/office/powerpoint/2010/main" val="3712850207"/>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 id="2147484382" r:id="rId19"/>
    <p:sldLayoutId id="2147484383" r:id="rId20"/>
  </p:sldLayoutIdLst>
  <p:hf hdr="0" dt="0"/>
  <p:txStyles>
    <p:titleStyle>
      <a:lvl1pPr algn="l" defTabSz="685426" rtl="0" eaLnBrk="1" latinLnBrk="0" hangingPunct="1">
        <a:lnSpc>
          <a:spcPct val="100000"/>
        </a:lnSpc>
        <a:spcBef>
          <a:spcPts val="450"/>
        </a:spcBef>
        <a:spcAft>
          <a:spcPts val="450"/>
        </a:spcAft>
        <a:buNone/>
        <a:defRPr sz="2100" b="0" i="0" kern="1200">
          <a:solidFill>
            <a:srgbClr val="57585A"/>
          </a:solidFill>
          <a:latin typeface="+mj-lt"/>
          <a:ea typeface="+mj-ea"/>
          <a:cs typeface="Arial" pitchFamily="34" charset="0"/>
        </a:defRPr>
      </a:lvl1pPr>
    </p:titleStyle>
    <p:bodyStyle>
      <a:lvl1pPr marL="188906" indent="-188906" algn="l" defTabSz="685426" rtl="0" eaLnBrk="1" latinLnBrk="0" hangingPunct="1">
        <a:lnSpc>
          <a:spcPct val="100000"/>
        </a:lnSpc>
        <a:spcBef>
          <a:spcPts val="450"/>
        </a:spcBef>
        <a:spcAft>
          <a:spcPts val="450"/>
        </a:spcAft>
        <a:buClrTx/>
        <a:buFont typeface="Arial" panose="020B0604020202020204" pitchFamily="34" charset="0"/>
        <a:buChar char="•"/>
        <a:defRPr sz="1500" b="0" i="0" kern="1200">
          <a:solidFill>
            <a:srgbClr val="57585A"/>
          </a:solidFill>
          <a:latin typeface="+mn-lt"/>
          <a:ea typeface="+mn-ea"/>
          <a:cs typeface="Arial" pitchFamily="34" charset="0"/>
        </a:defRPr>
      </a:lvl1pPr>
      <a:lvl2pPr marL="539057" indent="-196344" algn="l" defTabSz="685426" rtl="0" eaLnBrk="1" latinLnBrk="0" hangingPunct="1">
        <a:lnSpc>
          <a:spcPct val="100000"/>
        </a:lnSpc>
        <a:spcBef>
          <a:spcPts val="450"/>
        </a:spcBef>
        <a:spcAft>
          <a:spcPts val="450"/>
        </a:spcAft>
        <a:buFont typeface="Arial" pitchFamily="34" charset="0"/>
        <a:buChar char="–"/>
        <a:defRPr sz="1400" b="0" i="0" kern="1200">
          <a:solidFill>
            <a:srgbClr val="57585A"/>
          </a:solidFill>
          <a:latin typeface="+mn-lt"/>
          <a:ea typeface="+mn-ea"/>
          <a:cs typeface="Arial" pitchFamily="34" charset="0"/>
        </a:defRPr>
      </a:lvl2pPr>
      <a:lvl3pPr marL="806804" indent="-121378" algn="l" defTabSz="685426" rtl="0" eaLnBrk="1" latinLnBrk="0" hangingPunct="1">
        <a:lnSpc>
          <a:spcPct val="100000"/>
        </a:lnSpc>
        <a:spcBef>
          <a:spcPts val="450"/>
        </a:spcBef>
        <a:spcAft>
          <a:spcPts val="450"/>
        </a:spcAft>
        <a:buFont typeface="Arial" pitchFamily="34" charset="0"/>
        <a:buChar char="•"/>
        <a:defRPr sz="1200" b="0" i="0" kern="1200">
          <a:solidFill>
            <a:srgbClr val="57585A"/>
          </a:solidFill>
          <a:latin typeface="+mn-lt"/>
          <a:ea typeface="+mn-ea"/>
          <a:cs typeface="Arial" pitchFamily="34" charset="0"/>
        </a:defRPr>
      </a:lvl3pPr>
      <a:lvl4pPr marL="1199490" indent="-171362" algn="l" defTabSz="685426" rtl="0" eaLnBrk="1" latinLnBrk="0" hangingPunct="1">
        <a:lnSpc>
          <a:spcPct val="100000"/>
        </a:lnSpc>
        <a:spcBef>
          <a:spcPts val="450"/>
        </a:spcBef>
        <a:spcAft>
          <a:spcPts val="450"/>
        </a:spcAft>
        <a:buFont typeface="Arial" pitchFamily="34" charset="0"/>
        <a:buChar char="–"/>
        <a:defRPr sz="1100" b="0" i="0" kern="1200">
          <a:solidFill>
            <a:srgbClr val="57585A"/>
          </a:solidFill>
          <a:latin typeface="+mn-lt"/>
          <a:ea typeface="+mn-ea"/>
          <a:cs typeface="Arial" pitchFamily="34" charset="0"/>
        </a:defRPr>
      </a:lvl4pPr>
      <a:lvl5pPr marL="1477942" indent="-132094" algn="l" defTabSz="685426" rtl="0" eaLnBrk="1" latinLnBrk="0" hangingPunct="1">
        <a:lnSpc>
          <a:spcPct val="100000"/>
        </a:lnSpc>
        <a:spcBef>
          <a:spcPts val="450"/>
        </a:spcBef>
        <a:spcAft>
          <a:spcPts val="450"/>
        </a:spcAft>
        <a:buFont typeface="Arial" pitchFamily="34" charset="0"/>
        <a:buChar char="•"/>
        <a:defRPr sz="1100" b="0" i="0" kern="1200">
          <a:solidFill>
            <a:srgbClr val="57585A"/>
          </a:solidFill>
          <a:latin typeface="+mn-lt"/>
          <a:ea typeface="+mn-ea"/>
          <a:cs typeface="Arial" pitchFamily="34" charset="0"/>
        </a:defRPr>
      </a:lvl5pPr>
      <a:lvl6pPr marL="1884916" indent="-171362" algn="l" defTabSz="68542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629" indent="-171362" algn="l" defTabSz="68542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342" indent="-171362" algn="l" defTabSz="68542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065" indent="-171362" algn="l" defTabSz="68542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3194988095"/>
              </p:ext>
            </p:extLst>
          </p:nvPr>
        </p:nvGraphicFramePr>
        <p:xfrm>
          <a:off x="1591" y="1589"/>
          <a:ext cx="1587" cy="1587"/>
        </p:xfrm>
        <a:graphic>
          <a:graphicData uri="http://schemas.openxmlformats.org/presentationml/2006/ole">
            <p:oleObj spid="_x0000_s300240" name="think-cell Slide" r:id="rId45" imgW="360" imgH="360" progId="">
              <p:embed/>
            </p:oleObj>
          </a:graphicData>
        </a:graphic>
      </p:graphicFrame>
      <p:pic>
        <p:nvPicPr>
          <p:cNvPr id="3" name="Picture 2"/>
          <p:cNvPicPr>
            <a:picLocks noChangeAspect="1"/>
          </p:cNvPicPr>
          <p:nvPr userDrawn="1"/>
        </p:nvPicPr>
        <p:blipFill>
          <a:blip r:embed="rId46"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48640" y="138659"/>
            <a:ext cx="8050848" cy="566523"/>
          </a:xfrm>
          <a:prstGeom prst="rect">
            <a:avLst/>
          </a:prstGeom>
        </p:spPr>
        <p:txBody>
          <a:bodyPr vert="horz" lIns="0" tIns="0" rIns="0" bIns="0" rtlCol="0" anchor="t" anchorCtr="0">
            <a:noAutofit/>
          </a:bodyPr>
          <a:lstStyle/>
          <a:p>
            <a:r>
              <a:rPr lang="en-US" dirty="0" smtClean="0"/>
              <a:t>Headline goes here in Arial Regular </a:t>
            </a:r>
            <a:br>
              <a:rPr lang="en-US" dirty="0" smtClean="0"/>
            </a:br>
            <a:r>
              <a:rPr lang="en-US" dirty="0" smtClean="0"/>
              <a:t>22pts sentence case</a:t>
            </a:r>
            <a:endParaRPr lang="en-US" dirty="0"/>
          </a:p>
        </p:txBody>
      </p:sp>
      <p:sp>
        <p:nvSpPr>
          <p:cNvPr id="6" name="Slide Number Placeholder 5"/>
          <p:cNvSpPr>
            <a:spLocks noGrp="1"/>
          </p:cNvSpPr>
          <p:nvPr>
            <p:ph type="sldNum" sz="quarter" idx="4"/>
          </p:nvPr>
        </p:nvSpPr>
        <p:spPr>
          <a:xfrm>
            <a:off x="8599489" y="4882896"/>
            <a:ext cx="305114" cy="260604"/>
          </a:xfrm>
          <a:prstGeom prst="rect">
            <a:avLst/>
          </a:prstGeom>
        </p:spPr>
        <p:txBody>
          <a:bodyPr vert="horz" lIns="0" tIns="0" rIns="0" bIns="0" rtlCol="0" anchor="t" anchorCtr="0"/>
          <a:lstStyle>
            <a:lvl1pPr algn="r">
              <a:lnSpc>
                <a:spcPts val="825"/>
              </a:lnSpc>
              <a:defRPr sz="800" baseline="0">
                <a:solidFill>
                  <a:srgbClr val="463232"/>
                </a:solidFill>
                <a:latin typeface="+mn-lt"/>
              </a:defRPr>
            </a:lvl1pPr>
          </a:lstStyle>
          <a:p>
            <a:pPr defTabSz="342812"/>
            <a:fld id="{2066355A-084C-D24E-9AD2-7E4FC41EA627}" type="slidenum">
              <a:rPr lang="en-US" smtClean="0"/>
              <a:pPr defTabSz="342812"/>
              <a:t>‹#›</a:t>
            </a:fld>
            <a:endParaRPr lang="en-US" dirty="0"/>
          </a:p>
        </p:txBody>
      </p:sp>
      <p:sp>
        <p:nvSpPr>
          <p:cNvPr id="32" name="Text Placeholder 31"/>
          <p:cNvSpPr>
            <a:spLocks noGrp="1"/>
          </p:cNvSpPr>
          <p:nvPr>
            <p:ph type="body" idx="1"/>
          </p:nvPr>
        </p:nvSpPr>
        <p:spPr>
          <a:xfrm>
            <a:off x="548640" y="783398"/>
            <a:ext cx="8050848" cy="3347919"/>
          </a:xfrm>
          <a:prstGeom prst="rect">
            <a:avLst/>
          </a:prstGeom>
        </p:spPr>
        <p:txBody>
          <a:bodyPr vert="horz" lIns="0" tIns="0" rIns="0" bIns="0" rtlCol="0">
            <a:noAutofit/>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260239856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 id="2147484490" r:id="rId18"/>
    <p:sldLayoutId id="2147484491" r:id="rId19"/>
    <p:sldLayoutId id="2147484492" r:id="rId20"/>
    <p:sldLayoutId id="2147484493" r:id="rId21"/>
    <p:sldLayoutId id="2147484494" r:id="rId22"/>
    <p:sldLayoutId id="2147484495" r:id="rId23"/>
    <p:sldLayoutId id="2147484496" r:id="rId24"/>
    <p:sldLayoutId id="2147484497" r:id="rId25"/>
    <p:sldLayoutId id="2147484498" r:id="rId26"/>
    <p:sldLayoutId id="2147484499" r:id="rId27"/>
    <p:sldLayoutId id="2147484500" r:id="rId28"/>
    <p:sldLayoutId id="2147484501" r:id="rId29"/>
    <p:sldLayoutId id="2147484502" r:id="rId30"/>
    <p:sldLayoutId id="2147484503" r:id="rId31"/>
    <p:sldLayoutId id="2147484504" r:id="rId32"/>
    <p:sldLayoutId id="2147484505" r:id="rId33"/>
    <p:sldLayoutId id="2147484506" r:id="rId34"/>
    <p:sldLayoutId id="2147484507" r:id="rId35"/>
    <p:sldLayoutId id="2147484508" r:id="rId36"/>
    <p:sldLayoutId id="2147484509" r:id="rId37"/>
    <p:sldLayoutId id="2147484510" r:id="rId38"/>
    <p:sldLayoutId id="2147484511" r:id="rId39"/>
    <p:sldLayoutId id="2147484512" r:id="rId40"/>
    <p:sldLayoutId id="2147484513" r:id="rId41"/>
  </p:sldLayoutIdLst>
  <p:timing>
    <p:tnLst>
      <p:par>
        <p:cTn id="1" dur="indefinite" restart="never" nodeType="tmRoot"/>
      </p:par>
    </p:tnLst>
  </p:timing>
  <p:hf hdr="0" ftr="0" dt="0"/>
  <p:txStyles>
    <p:titleStyle>
      <a:lvl1pPr algn="ctr" defTabSz="342812" rtl="0" eaLnBrk="1" latinLnBrk="0" hangingPunct="1">
        <a:lnSpc>
          <a:spcPct val="90000"/>
        </a:lnSpc>
        <a:spcBef>
          <a:spcPct val="0"/>
        </a:spcBef>
        <a:buNone/>
        <a:defRPr sz="1700" b="0" i="0" kern="1000" cap="none" spc="0">
          <a:solidFill>
            <a:schemeClr val="tx2"/>
          </a:solidFill>
          <a:latin typeface="+mj-lt"/>
          <a:ea typeface="+mj-ea"/>
          <a:cs typeface="Arial"/>
        </a:defRPr>
      </a:lvl1pPr>
    </p:titleStyle>
    <p:bodyStyle>
      <a:lvl1pPr marL="171410" marR="0" indent="-171410" algn="l" defTabSz="342812" rtl="0" eaLnBrk="1" fontAlgn="auto" latinLnBrk="0" hangingPunct="1">
        <a:lnSpc>
          <a:spcPct val="100000"/>
        </a:lnSpc>
        <a:spcBef>
          <a:spcPts val="0"/>
        </a:spcBef>
        <a:spcAft>
          <a:spcPts val="375"/>
        </a:spcAft>
        <a:buClr>
          <a:schemeClr val="accent1"/>
        </a:buClr>
        <a:buSzTx/>
        <a:buFont typeface="Arial"/>
        <a:buChar char="•"/>
        <a:tabLst/>
        <a:defRPr sz="1400" b="0" i="0" kern="1200" baseline="0">
          <a:solidFill>
            <a:srgbClr val="000000"/>
          </a:solidFill>
          <a:latin typeface="Arial"/>
          <a:ea typeface="+mn-ea"/>
          <a:cs typeface="Arial"/>
        </a:defRPr>
      </a:lvl1pPr>
      <a:lvl2pPr marL="342812" marR="0" indent="-171410" algn="l" defTabSz="342812" rtl="0" eaLnBrk="1" fontAlgn="auto" latinLnBrk="0" hangingPunct="1">
        <a:lnSpc>
          <a:spcPct val="100000"/>
        </a:lnSpc>
        <a:spcBef>
          <a:spcPts val="0"/>
        </a:spcBef>
        <a:spcAft>
          <a:spcPts val="375"/>
        </a:spcAft>
        <a:buClr>
          <a:schemeClr val="accent1"/>
        </a:buClr>
        <a:buSzPct val="60000"/>
        <a:buFont typeface="Courier New"/>
        <a:buChar char="o"/>
        <a:tabLst/>
        <a:defRPr sz="1200" b="0" i="0" kern="1200" baseline="0">
          <a:solidFill>
            <a:srgbClr val="000000"/>
          </a:solidFill>
          <a:latin typeface="+mn-lt"/>
          <a:ea typeface="+mn-ea"/>
          <a:cs typeface="Co Text"/>
        </a:defRPr>
      </a:lvl2pPr>
      <a:lvl3pPr marL="514229" marR="0" indent="-171410" algn="l" defTabSz="342812" rtl="0" eaLnBrk="1" fontAlgn="auto" latinLnBrk="0" hangingPunct="1">
        <a:lnSpc>
          <a:spcPct val="100000"/>
        </a:lnSpc>
        <a:spcBef>
          <a:spcPts val="0"/>
        </a:spcBef>
        <a:spcAft>
          <a:spcPts val="375"/>
        </a:spcAft>
        <a:buClr>
          <a:schemeClr val="accent1"/>
        </a:buClr>
        <a:buSzPct val="80000"/>
        <a:buFont typeface="Lucida Grande"/>
        <a:buChar char="-"/>
        <a:tabLst/>
        <a:defRPr sz="1200" b="0" i="0" kern="1200" baseline="0">
          <a:solidFill>
            <a:srgbClr val="000000"/>
          </a:solidFill>
          <a:latin typeface="+mn-lt"/>
          <a:ea typeface="+mn-ea"/>
          <a:cs typeface="+mn-cs"/>
        </a:defRPr>
      </a:lvl3pPr>
      <a:lvl4pPr marL="685630" marR="0" indent="-171410" algn="l" defTabSz="342812" rtl="0" eaLnBrk="1" fontAlgn="auto" latinLnBrk="0" hangingPunct="1">
        <a:lnSpc>
          <a:spcPct val="100000"/>
        </a:lnSpc>
        <a:spcBef>
          <a:spcPts val="0"/>
        </a:spcBef>
        <a:spcAft>
          <a:spcPts val="375"/>
        </a:spcAft>
        <a:buClr>
          <a:schemeClr val="accent1"/>
        </a:buClr>
        <a:buSzPct val="80000"/>
        <a:buFont typeface="Wingdings" charset="2"/>
        <a:buChar char="§"/>
        <a:tabLst/>
        <a:defRPr sz="1100" b="0" i="0" kern="1200" baseline="0">
          <a:solidFill>
            <a:srgbClr val="000000"/>
          </a:solidFill>
          <a:latin typeface="+mn-lt"/>
          <a:ea typeface="+mn-ea"/>
          <a:cs typeface="+mn-cs"/>
        </a:defRPr>
      </a:lvl4pPr>
      <a:lvl5pPr marL="857039" marR="0" indent="-171410" algn="l" defTabSz="342812" rtl="0" eaLnBrk="1" fontAlgn="auto" latinLnBrk="0" hangingPunct="1">
        <a:lnSpc>
          <a:spcPct val="100000"/>
        </a:lnSpc>
        <a:spcBef>
          <a:spcPts val="0"/>
        </a:spcBef>
        <a:spcAft>
          <a:spcPts val="375"/>
        </a:spcAft>
        <a:buClr>
          <a:schemeClr val="accent1"/>
        </a:buClr>
        <a:buSzPct val="60000"/>
        <a:buFont typeface="Lucida Grande"/>
        <a:buChar char="&gt;"/>
        <a:tabLst/>
        <a:defRPr sz="1100" b="0" i="0" kern="1200">
          <a:solidFill>
            <a:srgbClr val="000000"/>
          </a:solidFill>
          <a:latin typeface="+mn-lt"/>
          <a:ea typeface="+mn-ea"/>
          <a:cs typeface="+mn-cs"/>
        </a:defRPr>
      </a:lvl5pPr>
      <a:lvl6pPr marL="857039" marR="0" indent="-171410" algn="l" defTabSz="342812" rtl="0" eaLnBrk="1" fontAlgn="auto" latinLnBrk="0" hangingPunct="1">
        <a:lnSpc>
          <a:spcPts val="1350"/>
        </a:lnSpc>
        <a:spcBef>
          <a:spcPts val="450"/>
        </a:spcBef>
        <a:spcAft>
          <a:spcPts val="0"/>
        </a:spcAft>
        <a:buClrTx/>
        <a:buSzTx/>
        <a:buFont typeface="Arial"/>
        <a:buChar char="•"/>
        <a:tabLst/>
        <a:defRPr sz="1700" kern="1200">
          <a:solidFill>
            <a:schemeClr val="accent2"/>
          </a:solidFill>
          <a:latin typeface="+mn-lt"/>
          <a:ea typeface="+mn-ea"/>
          <a:cs typeface="+mn-cs"/>
        </a:defRPr>
      </a:lvl6pPr>
      <a:lvl7pPr marL="2228295" indent="-171410" algn="l" defTabSz="342812" rtl="0" eaLnBrk="1" latinLnBrk="0" hangingPunct="1">
        <a:spcBef>
          <a:spcPct val="20000"/>
        </a:spcBef>
        <a:buFont typeface="Arial"/>
        <a:buChar char="•"/>
        <a:defRPr sz="1400" kern="1200">
          <a:solidFill>
            <a:schemeClr val="tx1"/>
          </a:solidFill>
          <a:latin typeface="+mn-lt"/>
          <a:ea typeface="+mn-ea"/>
          <a:cs typeface="+mn-cs"/>
        </a:defRPr>
      </a:lvl7pPr>
      <a:lvl8pPr marL="2571110" indent="-171410" algn="l" defTabSz="342812" rtl="0" eaLnBrk="1" latinLnBrk="0" hangingPunct="1">
        <a:spcBef>
          <a:spcPct val="20000"/>
        </a:spcBef>
        <a:buFont typeface="Arial"/>
        <a:buChar char="•"/>
        <a:defRPr sz="1500" kern="1200">
          <a:solidFill>
            <a:schemeClr val="tx1"/>
          </a:solidFill>
          <a:latin typeface="+mn-lt"/>
          <a:ea typeface="+mn-ea"/>
          <a:cs typeface="+mn-cs"/>
        </a:defRPr>
      </a:lvl8pPr>
      <a:lvl9pPr marL="2913929" indent="-171410" algn="l" defTabSz="34281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12" rtl="0" eaLnBrk="1" latinLnBrk="0" hangingPunct="1">
        <a:defRPr sz="1400" kern="1200">
          <a:solidFill>
            <a:schemeClr val="tx1"/>
          </a:solidFill>
          <a:latin typeface="+mn-lt"/>
          <a:ea typeface="+mn-ea"/>
          <a:cs typeface="+mn-cs"/>
        </a:defRPr>
      </a:lvl1pPr>
      <a:lvl2pPr marL="342812" algn="l" defTabSz="342812" rtl="0" eaLnBrk="1" latinLnBrk="0" hangingPunct="1">
        <a:defRPr sz="1400" kern="1200">
          <a:solidFill>
            <a:schemeClr val="tx1"/>
          </a:solidFill>
          <a:latin typeface="+mn-lt"/>
          <a:ea typeface="+mn-ea"/>
          <a:cs typeface="+mn-cs"/>
        </a:defRPr>
      </a:lvl2pPr>
      <a:lvl3pPr marL="685630" algn="l" defTabSz="342812" rtl="0" eaLnBrk="1" latinLnBrk="0" hangingPunct="1">
        <a:defRPr sz="1400" kern="1200">
          <a:solidFill>
            <a:schemeClr val="tx1"/>
          </a:solidFill>
          <a:latin typeface="+mn-lt"/>
          <a:ea typeface="+mn-ea"/>
          <a:cs typeface="+mn-cs"/>
        </a:defRPr>
      </a:lvl3pPr>
      <a:lvl4pPr marL="1028445" algn="l" defTabSz="342812" rtl="0" eaLnBrk="1" latinLnBrk="0" hangingPunct="1">
        <a:defRPr sz="1400" kern="1200">
          <a:solidFill>
            <a:schemeClr val="tx1"/>
          </a:solidFill>
          <a:latin typeface="+mn-lt"/>
          <a:ea typeface="+mn-ea"/>
          <a:cs typeface="+mn-cs"/>
        </a:defRPr>
      </a:lvl4pPr>
      <a:lvl5pPr marL="1371260" algn="l" defTabSz="342812" rtl="0" eaLnBrk="1" latinLnBrk="0" hangingPunct="1">
        <a:defRPr sz="1400" kern="1200">
          <a:solidFill>
            <a:schemeClr val="tx1"/>
          </a:solidFill>
          <a:latin typeface="+mn-lt"/>
          <a:ea typeface="+mn-ea"/>
          <a:cs typeface="+mn-cs"/>
        </a:defRPr>
      </a:lvl5pPr>
      <a:lvl6pPr marL="1714079" algn="l" defTabSz="342812" rtl="0" eaLnBrk="1" latinLnBrk="0" hangingPunct="1">
        <a:defRPr sz="1400" kern="1200">
          <a:solidFill>
            <a:schemeClr val="tx1"/>
          </a:solidFill>
          <a:latin typeface="+mn-lt"/>
          <a:ea typeface="+mn-ea"/>
          <a:cs typeface="+mn-cs"/>
        </a:defRPr>
      </a:lvl6pPr>
      <a:lvl7pPr marL="2056889" algn="l" defTabSz="342812" rtl="0" eaLnBrk="1" latinLnBrk="0" hangingPunct="1">
        <a:defRPr sz="1400" kern="1200">
          <a:solidFill>
            <a:schemeClr val="tx1"/>
          </a:solidFill>
          <a:latin typeface="+mn-lt"/>
          <a:ea typeface="+mn-ea"/>
          <a:cs typeface="+mn-cs"/>
        </a:defRPr>
      </a:lvl7pPr>
      <a:lvl8pPr marL="2399700" algn="l" defTabSz="342812" rtl="0" eaLnBrk="1" latinLnBrk="0" hangingPunct="1">
        <a:defRPr sz="1400" kern="1200">
          <a:solidFill>
            <a:schemeClr val="tx1"/>
          </a:solidFill>
          <a:latin typeface="+mn-lt"/>
          <a:ea typeface="+mn-ea"/>
          <a:cs typeface="+mn-cs"/>
        </a:defRPr>
      </a:lvl8pPr>
      <a:lvl9pPr marL="2742512" algn="l" defTabSz="342812"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33" userDrawn="1">
          <p15:clr>
            <a:srgbClr val="F26B43"/>
          </p15:clr>
        </p15:guide>
        <p15:guide id="2" pos="3840" userDrawn="1">
          <p15:clr>
            <a:srgbClr val="F26B43"/>
          </p15:clr>
        </p15:guide>
        <p15:guide id="3" orient="horz" pos="3657" userDrawn="1">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36738"/>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7"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9FC3183C-1A43-43C0-8392-1DBE7E166C5E}" type="datetime1">
              <a:rPr lang="en-GB" smtClean="0">
                <a:solidFill>
                  <a:prstClr val="white">
                    <a:lumMod val="50000"/>
                  </a:prstClr>
                </a:solidFill>
              </a:rPr>
              <a:pPr defTabSz="914175"/>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75"/>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143B55C4-4F5A-416B-997D-6CE47EB0A945}" type="slidenum">
              <a:rPr lang="en-GB" smtClean="0">
                <a:solidFill>
                  <a:prstClr val="white">
                    <a:lumMod val="50000"/>
                  </a:prstClr>
                </a:solidFill>
              </a:rPr>
              <a:pPr defTabSz="914175"/>
              <a:t>‹#›</a:t>
            </a:fld>
            <a:endParaRPr lang="en-GB" dirty="0">
              <a:solidFill>
                <a:prstClr val="white">
                  <a:lumMod val="50000"/>
                </a:prstClr>
              </a:solidFill>
            </a:endParaRPr>
          </a:p>
        </p:txBody>
      </p:sp>
      <p:grpSp>
        <p:nvGrpSpPr>
          <p:cNvPr id="17" name="Gruppieren 16"/>
          <p:cNvGrpSpPr/>
          <p:nvPr/>
        </p:nvGrpSpPr>
        <p:grpSpPr>
          <a:xfrm>
            <a:off x="182841" y="36738"/>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0"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493247764"/>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 id="2147484553"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175" rtl="0" eaLnBrk="1" latinLnBrk="0" hangingPunct="1">
        <a:spcBef>
          <a:spcPct val="0"/>
        </a:spcBef>
        <a:buNone/>
        <a:defRPr sz="2400" kern="1200">
          <a:solidFill>
            <a:srgbClr val="003366"/>
          </a:solidFill>
          <a:latin typeface="+mj-lt"/>
          <a:ea typeface="+mj-ea"/>
          <a:cs typeface="+mj-cs"/>
        </a:defRPr>
      </a:lvl1pPr>
    </p:titleStyle>
    <p:bodyStyle>
      <a:lvl1pPr marL="266639" indent="-266639" algn="l" defTabSz="914175"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40" indent="-18410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99"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50"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010" indent="-177755" algn="l" defTabSz="914175"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7"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9FC3183C-1A43-43C0-8392-1DBE7E166C5E}" type="datetime1">
              <a:rPr lang="en-GB" smtClean="0">
                <a:solidFill>
                  <a:prstClr val="white">
                    <a:lumMod val="50000"/>
                  </a:prstClr>
                </a:solidFill>
              </a:rPr>
              <a:pPr defTabSz="914175"/>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75"/>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143B55C4-4F5A-416B-997D-6CE47EB0A945}" type="slidenum">
              <a:rPr lang="en-GB" smtClean="0">
                <a:solidFill>
                  <a:prstClr val="white">
                    <a:lumMod val="50000"/>
                  </a:prstClr>
                </a:solidFill>
              </a:rPr>
              <a:pPr defTabSz="914175"/>
              <a:t>‹#›</a:t>
            </a:fld>
            <a:endParaRPr lang="en-GB" dirty="0">
              <a:solidFill>
                <a:prstClr val="white">
                  <a:lumMod val="50000"/>
                </a:prstClr>
              </a:solidFill>
            </a:endParaRPr>
          </a:p>
        </p:txBody>
      </p:sp>
      <p:grpSp>
        <p:nvGrpSpPr>
          <p:cNvPr id="17" name="Gruppieren 16"/>
          <p:cNvGrpSpPr/>
          <p:nvPr/>
        </p:nvGrpSpPr>
        <p:grpSpPr>
          <a:xfrm>
            <a:off x="182841"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0"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652501051"/>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 id="2147484572"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175" rtl="0" eaLnBrk="1" latinLnBrk="0" hangingPunct="1">
        <a:spcBef>
          <a:spcPct val="0"/>
        </a:spcBef>
        <a:buNone/>
        <a:defRPr sz="2400" kern="1200">
          <a:solidFill>
            <a:srgbClr val="003366"/>
          </a:solidFill>
          <a:latin typeface="+mj-lt"/>
          <a:ea typeface="+mj-ea"/>
          <a:cs typeface="+mj-cs"/>
        </a:defRPr>
      </a:lvl1pPr>
    </p:titleStyle>
    <p:bodyStyle>
      <a:lvl1pPr marL="266639" indent="-266639" algn="l" defTabSz="914175"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40" indent="-18410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99"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50"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010" indent="-177755" algn="l" defTabSz="914175"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74558104"/>
              </p:ext>
            </p:extLst>
          </p:nvPr>
        </p:nvGraphicFramePr>
        <p:xfrm>
          <a:off x="1589" y="1589"/>
          <a:ext cx="1587" cy="1587"/>
        </p:xfrm>
        <a:graphic>
          <a:graphicData uri="http://schemas.openxmlformats.org/presentationml/2006/ole">
            <p:oleObj spid="_x0000_s315589" name="think-cell Slide" r:id="rId21"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7"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59D6F760-3D0A-42A5-9C72-D5981AC53901}" type="datetime1">
              <a:rPr lang="en-GB" smtClean="0">
                <a:solidFill>
                  <a:prstClr val="white">
                    <a:lumMod val="50000"/>
                  </a:prstClr>
                </a:solidFill>
              </a:rPr>
              <a:pPr defTabSz="914175"/>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75"/>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75"/>
            <a:fld id="{143B55C4-4F5A-416B-997D-6CE47EB0A945}" type="slidenum">
              <a:rPr lang="en-GB" smtClean="0">
                <a:solidFill>
                  <a:prstClr val="white">
                    <a:lumMod val="50000"/>
                  </a:prstClr>
                </a:solidFill>
              </a:rPr>
              <a:pPr defTabSz="914175"/>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2" cstate="email">
            <a:extLst>
              <a:ext uri="{28A0092B-C50C-407E-A947-70E740481C1C}">
                <a14:useLocalDpi xmlns="" xmlns:a14="http://schemas.microsoft.com/office/drawing/2010/main"/>
              </a:ext>
            </a:extLst>
          </a:blip>
          <a:stretch>
            <a:fillRect/>
          </a:stretch>
        </p:blipFill>
        <p:spPr>
          <a:xfrm>
            <a:off x="364443" y="4934241"/>
            <a:ext cx="630270" cy="142883"/>
          </a:xfrm>
          <a:prstGeom prst="rect">
            <a:avLst/>
          </a:prstGeom>
        </p:spPr>
      </p:pic>
    </p:spTree>
    <p:extLst>
      <p:ext uri="{BB962C8B-B14F-4D97-AF65-F5344CB8AC3E}">
        <p14:creationId xmlns="" xmlns:p14="http://schemas.microsoft.com/office/powerpoint/2010/main" val="3800479862"/>
      </p:ext>
    </p:extLst>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 id="2147484626" r:id="rId13"/>
    <p:sldLayoutId id="2147484627" r:id="rId14"/>
    <p:sldLayoutId id="2147484628" r:id="rId15"/>
    <p:sldLayoutId id="2147484629" r:id="rId16"/>
    <p:sldLayoutId id="2147484630" r:id="rId17"/>
    <p:sldLayoutId id="2147484631"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75" rtl="0" eaLnBrk="1" latinLnBrk="0" hangingPunct="1">
        <a:spcBef>
          <a:spcPct val="0"/>
        </a:spcBef>
        <a:buNone/>
        <a:defRPr sz="2400" kern="1200">
          <a:solidFill>
            <a:srgbClr val="003366"/>
          </a:solidFill>
          <a:latin typeface="+mj-lt"/>
          <a:ea typeface="+mj-ea"/>
          <a:cs typeface="+mj-cs"/>
        </a:defRPr>
      </a:lvl1pPr>
    </p:titleStyle>
    <p:bodyStyle>
      <a:lvl1pPr marL="266639" indent="-266639" algn="l" defTabSz="914175"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40" indent="-18410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99"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50" indent="-177755" algn="l" defTabSz="914175"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010" indent="-177755" algn="l" defTabSz="914175"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97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6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45"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30" indent="-228540" algn="l" defTabSz="91417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75" rtl="0" eaLnBrk="1" latinLnBrk="0" hangingPunct="1">
        <a:defRPr sz="1800" kern="1200">
          <a:solidFill>
            <a:schemeClr val="tx1"/>
          </a:solidFill>
          <a:latin typeface="+mn-lt"/>
          <a:ea typeface="+mn-ea"/>
          <a:cs typeface="+mn-cs"/>
        </a:defRPr>
      </a:lvl1pPr>
      <a:lvl2pPr marL="457082"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60" algn="l" defTabSz="914175" rtl="0" eaLnBrk="1" latinLnBrk="0" hangingPunct="1">
        <a:defRPr sz="1800" kern="1200">
          <a:solidFill>
            <a:schemeClr val="tx1"/>
          </a:solidFill>
          <a:latin typeface="+mn-lt"/>
          <a:ea typeface="+mn-ea"/>
          <a:cs typeface="+mn-cs"/>
        </a:defRPr>
      </a:lvl4pPr>
      <a:lvl5pPr marL="1828349"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2" algn="l" defTabSz="914175" rtl="0" eaLnBrk="1" latinLnBrk="0" hangingPunct="1">
        <a:defRPr sz="1800" kern="1200">
          <a:solidFill>
            <a:schemeClr val="tx1"/>
          </a:solidFill>
          <a:latin typeface="+mn-lt"/>
          <a:ea typeface="+mn-ea"/>
          <a:cs typeface="+mn-cs"/>
        </a:defRPr>
      </a:lvl7pPr>
      <a:lvl8pPr marL="3199600" algn="l" defTabSz="914175" rtl="0" eaLnBrk="1" latinLnBrk="0" hangingPunct="1">
        <a:defRPr sz="1800" kern="1200">
          <a:solidFill>
            <a:schemeClr val="tx1"/>
          </a:solidFill>
          <a:latin typeface="+mn-lt"/>
          <a:ea typeface="+mn-ea"/>
          <a:cs typeface="+mn-cs"/>
        </a:defRPr>
      </a:lvl8pPr>
      <a:lvl9pPr marL="3656686" algn="l" defTabSz="91417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3512039852"/>
              </p:ext>
            </p:extLst>
          </p:nvPr>
        </p:nvGraphicFramePr>
        <p:xfrm>
          <a:off x="1589" y="1589"/>
          <a:ext cx="1587" cy="1587"/>
        </p:xfrm>
        <a:graphic>
          <a:graphicData uri="http://schemas.openxmlformats.org/presentationml/2006/ole">
            <p:oleObj spid="_x0000_s317637" name="think-cell Slide" r:id="rId13" imgW="360" imgH="360" progId="">
              <p:embed/>
            </p:oleObj>
          </a:graphicData>
        </a:graphic>
      </p:graphicFrame>
      <p:pic>
        <p:nvPicPr>
          <p:cNvPr id="9" name="Picture 4"/>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9164" y="-43192"/>
            <a:ext cx="9144000" cy="137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276" y="308478"/>
            <a:ext cx="6818313" cy="691036"/>
          </a:xfrm>
          <a:prstGeom prst="rect">
            <a:avLst/>
          </a:prstGeom>
        </p:spPr>
        <p:txBody>
          <a:bodyPr vert="horz" lIns="0" tIns="0" rIns="89980" bIns="0" rtlCol="0" anchor="ctr" anchorCtr="0">
            <a:noAutofit/>
          </a:bodyPr>
          <a:lstStyle/>
          <a:p>
            <a:endParaRPr lang="en-US" dirty="0"/>
          </a:p>
        </p:txBody>
      </p:sp>
      <p:sp>
        <p:nvSpPr>
          <p:cNvPr id="7" name="TextBox 6"/>
          <p:cNvSpPr txBox="1"/>
          <p:nvPr/>
        </p:nvSpPr>
        <p:spPr>
          <a:xfrm>
            <a:off x="421214" y="4930030"/>
            <a:ext cx="2657725" cy="162000"/>
          </a:xfrm>
          <a:prstGeom prst="rect">
            <a:avLst/>
          </a:prstGeom>
          <a:noFill/>
        </p:spPr>
        <p:txBody>
          <a:bodyPr wrap="square" lIns="0" tIns="0" rIns="0" bIns="0" rtlCol="0" anchor="t">
            <a:noAutofit/>
          </a:bodyPr>
          <a:lstStyle/>
          <a:p>
            <a:pPr defTabSz="457082"/>
            <a:r>
              <a:rPr lang="en-US" sz="700" dirty="0" smtClean="0">
                <a:solidFill>
                  <a:srgbClr val="4B3232"/>
                </a:solidFill>
              </a:rPr>
              <a:t>Confidential. For Internal Use Only. Do Not Distribute.</a:t>
            </a:r>
            <a:endParaRPr lang="en-US" sz="700" dirty="0">
              <a:solidFill>
                <a:srgbClr val="4B3232"/>
              </a:solidFill>
            </a:endParaRPr>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91420" tIns="0" rIns="91420" bIns="0" rtlCol="0" anchor="t"/>
          <a:lstStyle>
            <a:lvl1pPr algn="ctr">
              <a:defRPr sz="800">
                <a:solidFill>
                  <a:schemeClr val="tx2"/>
                </a:solidFill>
              </a:defRPr>
            </a:lvl1pPr>
          </a:lstStyle>
          <a:p>
            <a:pPr defTabSz="457082"/>
            <a:fld id="{470FA7AD-C659-C648-8A64-1CED24DF4557}" type="slidenum">
              <a:rPr lang="en-US" smtClean="0">
                <a:solidFill>
                  <a:srgbClr val="4B3232"/>
                </a:solidFill>
              </a:rPr>
              <a:pPr defTabSz="457082"/>
              <a:t>‹#›</a:t>
            </a:fld>
            <a:endParaRPr lang="en-US" dirty="0">
              <a:solidFill>
                <a:srgbClr val="4B3232"/>
              </a:solidFill>
            </a:endParaRPr>
          </a:p>
        </p:txBody>
      </p:sp>
      <p:sp>
        <p:nvSpPr>
          <p:cNvPr id="10" name="Text Placeholder 9"/>
          <p:cNvSpPr>
            <a:spLocks noGrp="1"/>
          </p:cNvSpPr>
          <p:nvPr>
            <p:ph type="body" idx="1"/>
          </p:nvPr>
        </p:nvSpPr>
        <p:spPr>
          <a:xfrm>
            <a:off x="422275" y="1241885"/>
            <a:ext cx="8458200" cy="3098359"/>
          </a:xfrm>
          <a:prstGeom prst="rect">
            <a:avLst/>
          </a:prstGeom>
        </p:spPr>
        <p:txBody>
          <a:bodyPr vert="horz" lIns="0" tIns="45710" rIns="91420" bIns="45710"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2" y="4412606"/>
            <a:ext cx="7319151" cy="349449"/>
          </a:xfrm>
          <a:prstGeom prst="rect">
            <a:avLst/>
          </a:prstGeom>
        </p:spPr>
        <p:txBody>
          <a:bodyPr vert="horz" lIns="0" tIns="0" rIns="0" bIns="0" rtlCol="0" anchor="b"/>
          <a:lstStyle>
            <a:lvl1pPr algn="l">
              <a:defRPr sz="800">
                <a:solidFill>
                  <a:schemeClr val="tx2"/>
                </a:solidFill>
              </a:defRPr>
            </a:lvl1pPr>
          </a:lstStyle>
          <a:p>
            <a:pPr defTabSz="457082"/>
            <a:endParaRPr lang="en-GB" dirty="0">
              <a:solidFill>
                <a:srgbClr val="4B3232"/>
              </a:solidFill>
            </a:endParaRPr>
          </a:p>
        </p:txBody>
      </p:sp>
    </p:spTree>
    <p:extLst>
      <p:ext uri="{BB962C8B-B14F-4D97-AF65-F5344CB8AC3E}">
        <p14:creationId xmlns="" xmlns:p14="http://schemas.microsoft.com/office/powerpoint/2010/main" val="3096535675"/>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Lst>
  <p:timing>
    <p:tnLst>
      <p:par>
        <p:cTn id="1" dur="indefinite" restart="never" nodeType="tmRoot"/>
      </p:par>
    </p:tnLst>
  </p:timing>
  <p:hf hdr="0"/>
  <p:txStyles>
    <p:titleStyle>
      <a:lvl1pPr algn="l" defTabSz="457082"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939" marR="0" indent="-269939" algn="l" defTabSz="457082"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866" marR="0" indent="-269939" algn="l" defTabSz="45708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800" marR="0" indent="-269939" algn="l" defTabSz="45708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730" marR="0" indent="-269939" algn="l" defTabSz="45708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669" marR="0" indent="-269939" algn="l" defTabSz="45708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716" marR="0" indent="-228540" algn="l" defTabSz="457082"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71060" indent="-228540" algn="l" defTabSz="457082" rtl="0" eaLnBrk="1" latinLnBrk="0" hangingPunct="1">
        <a:spcBef>
          <a:spcPct val="20000"/>
        </a:spcBef>
        <a:buFont typeface="Arial"/>
        <a:buChar char="•"/>
        <a:defRPr sz="1800" kern="1200">
          <a:solidFill>
            <a:schemeClr val="tx1"/>
          </a:solidFill>
          <a:latin typeface="+mn-lt"/>
          <a:ea typeface="+mn-ea"/>
          <a:cs typeface="+mn-cs"/>
        </a:defRPr>
      </a:lvl7pPr>
      <a:lvl8pPr marL="3428145" indent="-228540" algn="l" defTabSz="457082" rtl="0" eaLnBrk="1" latinLnBrk="0" hangingPunct="1">
        <a:spcBef>
          <a:spcPct val="20000"/>
        </a:spcBef>
        <a:buFont typeface="Arial"/>
        <a:buChar char="•"/>
        <a:defRPr sz="2000" kern="1200">
          <a:solidFill>
            <a:schemeClr val="tx1"/>
          </a:solidFill>
          <a:latin typeface="+mn-lt"/>
          <a:ea typeface="+mn-ea"/>
          <a:cs typeface="+mn-cs"/>
        </a:defRPr>
      </a:lvl8pPr>
      <a:lvl9pPr marL="3885230" indent="-228540" algn="l" defTabSz="4570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75" algn="l" defTabSz="457082" rtl="0" eaLnBrk="1" latinLnBrk="0" hangingPunct="1">
        <a:defRPr sz="1800" kern="1200">
          <a:solidFill>
            <a:schemeClr val="tx1"/>
          </a:solidFill>
          <a:latin typeface="+mn-lt"/>
          <a:ea typeface="+mn-ea"/>
          <a:cs typeface="+mn-cs"/>
        </a:defRPr>
      </a:lvl3pPr>
      <a:lvl4pPr marL="1371260" algn="l" defTabSz="457082" rtl="0" eaLnBrk="1" latinLnBrk="0" hangingPunct="1">
        <a:defRPr sz="1800" kern="1200">
          <a:solidFill>
            <a:schemeClr val="tx1"/>
          </a:solidFill>
          <a:latin typeface="+mn-lt"/>
          <a:ea typeface="+mn-ea"/>
          <a:cs typeface="+mn-cs"/>
        </a:defRPr>
      </a:lvl4pPr>
      <a:lvl5pPr marL="1828349" algn="l" defTabSz="457082" rtl="0" eaLnBrk="1" latinLnBrk="0" hangingPunct="1">
        <a:defRPr sz="1800" kern="1200">
          <a:solidFill>
            <a:schemeClr val="tx1"/>
          </a:solidFill>
          <a:latin typeface="+mn-lt"/>
          <a:ea typeface="+mn-ea"/>
          <a:cs typeface="+mn-cs"/>
        </a:defRPr>
      </a:lvl5pPr>
      <a:lvl6pPr marL="2285430" algn="l" defTabSz="457082" rtl="0" eaLnBrk="1" latinLnBrk="0" hangingPunct="1">
        <a:defRPr sz="1800" kern="1200">
          <a:solidFill>
            <a:schemeClr val="tx1"/>
          </a:solidFill>
          <a:latin typeface="+mn-lt"/>
          <a:ea typeface="+mn-ea"/>
          <a:cs typeface="+mn-cs"/>
        </a:defRPr>
      </a:lvl6pPr>
      <a:lvl7pPr marL="2742512" algn="l" defTabSz="457082" rtl="0" eaLnBrk="1" latinLnBrk="0" hangingPunct="1">
        <a:defRPr sz="1800" kern="1200">
          <a:solidFill>
            <a:schemeClr val="tx1"/>
          </a:solidFill>
          <a:latin typeface="+mn-lt"/>
          <a:ea typeface="+mn-ea"/>
          <a:cs typeface="+mn-cs"/>
        </a:defRPr>
      </a:lvl7pPr>
      <a:lvl8pPr marL="3199600" algn="l" defTabSz="457082" rtl="0" eaLnBrk="1" latinLnBrk="0" hangingPunct="1">
        <a:defRPr sz="1800" kern="1200">
          <a:solidFill>
            <a:schemeClr val="tx1"/>
          </a:solidFill>
          <a:latin typeface="+mn-lt"/>
          <a:ea typeface="+mn-ea"/>
          <a:cs typeface="+mn-cs"/>
        </a:defRPr>
      </a:lvl8pPr>
      <a:lvl9pPr marL="3656686" algn="l" defTabSz="4570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741760"/>
          </a:xfrm>
          <a:prstGeom prst="rect">
            <a:avLst/>
          </a:prstGeom>
          <a:solidFill>
            <a:schemeClr val="accent1"/>
          </a:solidFill>
          <a:ln w="9525">
            <a:noFill/>
            <a:miter lim="800000"/>
            <a:headEnd/>
            <a:tailEnd/>
          </a:ln>
          <a:effectLst/>
        </p:spPr>
        <p:txBody>
          <a:bodyPr wrap="none" lIns="91394" tIns="45697" rIns="91394" bIns="45697" anchor="ctr"/>
          <a:lstStyle/>
          <a:p>
            <a:pPr algn="ctr" eaLnBrk="0" hangingPunct="0"/>
            <a:endParaRPr lang="en-US" sz="1400" dirty="0">
              <a:solidFill>
                <a:srgbClr val="000000"/>
              </a:solidFill>
            </a:endParaRPr>
          </a:p>
        </p:txBody>
      </p:sp>
      <p:sp>
        <p:nvSpPr>
          <p:cNvPr id="124931" name="Rectangle 3"/>
          <p:cNvSpPr>
            <a:spLocks noGrp="1" noChangeArrowheads="1"/>
          </p:cNvSpPr>
          <p:nvPr>
            <p:ph type="body" idx="1"/>
          </p:nvPr>
        </p:nvSpPr>
        <p:spPr bwMode="auto">
          <a:xfrm>
            <a:off x="358777" y="944184"/>
            <a:ext cx="8434388" cy="36492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p:txBody>
      </p:sp>
      <p:sp>
        <p:nvSpPr>
          <p:cNvPr id="124932" name="Rectangle 4"/>
          <p:cNvSpPr>
            <a:spLocks noGrp="1" noChangeArrowheads="1"/>
          </p:cNvSpPr>
          <p:nvPr>
            <p:ph type="title"/>
          </p:nvPr>
        </p:nvSpPr>
        <p:spPr bwMode="auto">
          <a:xfrm>
            <a:off x="358829" y="81027"/>
            <a:ext cx="6748463" cy="660797"/>
          </a:xfrm>
          <a:prstGeom prst="rect">
            <a:avLst/>
          </a:prstGeom>
          <a:solidFill>
            <a:schemeClr val="accent1"/>
          </a:solid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das </a:t>
            </a:r>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sp>
        <p:nvSpPr>
          <p:cNvPr id="124933" name="Rectangle 5"/>
          <p:cNvSpPr>
            <a:spLocks noGrp="1" noChangeArrowheads="1"/>
          </p:cNvSpPr>
          <p:nvPr>
            <p:ph type="dt" sz="half" idx="2"/>
          </p:nvPr>
        </p:nvSpPr>
        <p:spPr bwMode="auto">
          <a:xfrm>
            <a:off x="7678759" y="4838702"/>
            <a:ext cx="1114425" cy="13454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a:solidFill>
                  <a:srgbClr val="000000"/>
                </a:solidFill>
              </a:defRPr>
            </a:lvl1pPr>
          </a:lstStyle>
          <a:p>
            <a:endParaRPr lang="en-US" dirty="0"/>
          </a:p>
        </p:txBody>
      </p:sp>
      <p:sp>
        <p:nvSpPr>
          <p:cNvPr id="124934" name="Rectangle 6"/>
          <p:cNvSpPr>
            <a:spLocks noGrp="1" noChangeArrowheads="1"/>
          </p:cNvSpPr>
          <p:nvPr>
            <p:ph type="ftr" sz="quarter" idx="3"/>
          </p:nvPr>
        </p:nvSpPr>
        <p:spPr bwMode="auto">
          <a:xfrm>
            <a:off x="358776" y="4817269"/>
            <a:ext cx="6478588" cy="270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000">
                <a:solidFill>
                  <a:srgbClr val="000000"/>
                </a:solidFill>
              </a:defRPr>
            </a:lvl1pPr>
          </a:lstStyle>
          <a:p>
            <a:r>
              <a:rPr lang="en-US" dirty="0" smtClean="0"/>
              <a:t> Business Review Template - Confidential</a:t>
            </a:r>
            <a:endParaRPr lang="en-US" dirty="0"/>
          </a:p>
        </p:txBody>
      </p:sp>
      <p:pic>
        <p:nvPicPr>
          <p:cNvPr id="124935" name="Picture 7" descr="BI-Logo_36pt_blue_ne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318377" y="134624"/>
            <a:ext cx="1460500" cy="336947"/>
          </a:xfrm>
          <a:prstGeom prst="rect">
            <a:avLst/>
          </a:prstGeom>
          <a:noFill/>
        </p:spPr>
      </p:pic>
    </p:spTree>
    <p:extLst>
      <p:ext uri="{BB962C8B-B14F-4D97-AF65-F5344CB8AC3E}">
        <p14:creationId xmlns="" xmlns:p14="http://schemas.microsoft.com/office/powerpoint/2010/main" val="313488352"/>
      </p:ext>
    </p:extLst>
  </p:cSld>
  <p:clrMap bg1="lt1" tx1="dk1" bg2="lt2" tx2="dk2" accent1="accent1" accent2="accent2" accent3="accent3" accent4="accent4" accent5="accent5" accent6="accent6" hlink="hlink" folHlink="folHlink"/>
  <p:transition spd="med"/>
  <p:hf sldNum="0" hdr="0" dt="0"/>
  <p:txStyles>
    <p:titleStyle>
      <a:lvl1pPr algn="l" rtl="0" eaLnBrk="1" fontAlgn="base" hangingPunct="1">
        <a:spcBef>
          <a:spcPct val="0"/>
        </a:spcBef>
        <a:spcAft>
          <a:spcPct val="0"/>
        </a:spcAft>
        <a:defRPr sz="2400">
          <a:solidFill>
            <a:schemeClr val="bg1"/>
          </a:solidFill>
          <a:latin typeface="Calibri" pitchFamily="34" charset="0"/>
          <a:ea typeface="+mj-ea"/>
          <a:cs typeface="+mj-cs"/>
        </a:defRPr>
      </a:lvl1pPr>
      <a:lvl2pPr algn="l" rtl="0" eaLnBrk="1" fontAlgn="base" hangingPunct="1">
        <a:spcBef>
          <a:spcPct val="0"/>
        </a:spcBef>
        <a:spcAft>
          <a:spcPct val="0"/>
        </a:spcAft>
        <a:defRPr sz="2400">
          <a:solidFill>
            <a:schemeClr val="bg1"/>
          </a:solidFill>
          <a:latin typeface="BISansCond" pitchFamily="2" charset="0"/>
        </a:defRPr>
      </a:lvl2pPr>
      <a:lvl3pPr algn="l" rtl="0" eaLnBrk="1" fontAlgn="base" hangingPunct="1">
        <a:spcBef>
          <a:spcPct val="0"/>
        </a:spcBef>
        <a:spcAft>
          <a:spcPct val="0"/>
        </a:spcAft>
        <a:defRPr sz="2400">
          <a:solidFill>
            <a:schemeClr val="bg1"/>
          </a:solidFill>
          <a:latin typeface="BISansCond" pitchFamily="2" charset="0"/>
        </a:defRPr>
      </a:lvl3pPr>
      <a:lvl4pPr algn="l" rtl="0" eaLnBrk="1" fontAlgn="base" hangingPunct="1">
        <a:spcBef>
          <a:spcPct val="0"/>
        </a:spcBef>
        <a:spcAft>
          <a:spcPct val="0"/>
        </a:spcAft>
        <a:defRPr sz="2400">
          <a:solidFill>
            <a:schemeClr val="bg1"/>
          </a:solidFill>
          <a:latin typeface="BISansCond" pitchFamily="2" charset="0"/>
        </a:defRPr>
      </a:lvl4pPr>
      <a:lvl5pPr algn="l" rtl="0" eaLnBrk="1" fontAlgn="base" hangingPunct="1">
        <a:spcBef>
          <a:spcPct val="0"/>
        </a:spcBef>
        <a:spcAft>
          <a:spcPct val="0"/>
        </a:spcAft>
        <a:defRPr sz="2400">
          <a:solidFill>
            <a:schemeClr val="bg1"/>
          </a:solidFill>
          <a:latin typeface="BISansCond" pitchFamily="2" charset="0"/>
        </a:defRPr>
      </a:lvl5pPr>
      <a:lvl6pPr marL="456926" algn="l" rtl="0" eaLnBrk="1" fontAlgn="base" hangingPunct="1">
        <a:spcBef>
          <a:spcPct val="0"/>
        </a:spcBef>
        <a:spcAft>
          <a:spcPct val="0"/>
        </a:spcAft>
        <a:defRPr sz="2400">
          <a:solidFill>
            <a:schemeClr val="bg1"/>
          </a:solidFill>
          <a:latin typeface="BISansCond" pitchFamily="2" charset="0"/>
        </a:defRPr>
      </a:lvl6pPr>
      <a:lvl7pPr marL="913883" algn="l" rtl="0" eaLnBrk="1" fontAlgn="base" hangingPunct="1">
        <a:spcBef>
          <a:spcPct val="0"/>
        </a:spcBef>
        <a:spcAft>
          <a:spcPct val="0"/>
        </a:spcAft>
        <a:defRPr sz="2400">
          <a:solidFill>
            <a:schemeClr val="bg1"/>
          </a:solidFill>
          <a:latin typeface="BISansCond" pitchFamily="2" charset="0"/>
        </a:defRPr>
      </a:lvl7pPr>
      <a:lvl8pPr marL="1370818" algn="l" rtl="0" eaLnBrk="1" fontAlgn="base" hangingPunct="1">
        <a:spcBef>
          <a:spcPct val="0"/>
        </a:spcBef>
        <a:spcAft>
          <a:spcPct val="0"/>
        </a:spcAft>
        <a:defRPr sz="2400">
          <a:solidFill>
            <a:schemeClr val="bg1"/>
          </a:solidFill>
          <a:latin typeface="BISansCond" pitchFamily="2" charset="0"/>
        </a:defRPr>
      </a:lvl8pPr>
      <a:lvl9pPr marL="1827764" algn="l" rtl="0" eaLnBrk="1" fontAlgn="base" hangingPunct="1">
        <a:spcBef>
          <a:spcPct val="0"/>
        </a:spcBef>
        <a:spcAft>
          <a:spcPct val="0"/>
        </a:spcAft>
        <a:defRPr sz="2400">
          <a:solidFill>
            <a:schemeClr val="bg1"/>
          </a:solidFill>
          <a:latin typeface="BISansCond" pitchFamily="2" charset="0"/>
        </a:defRPr>
      </a:lvl9pPr>
    </p:titleStyle>
    <p:bodyStyle>
      <a:lvl1pPr algn="l" defTabSz="8605655" rtl="0" eaLnBrk="1" fontAlgn="base" hangingPunct="1">
        <a:spcBef>
          <a:spcPct val="0"/>
        </a:spcBef>
        <a:spcAft>
          <a:spcPct val="0"/>
        </a:spcAft>
        <a:buClr>
          <a:schemeClr val="folHlink"/>
        </a:buClr>
        <a:buFont typeface="Wingdings" pitchFamily="2" charset="2"/>
        <a:defRPr sz="2000">
          <a:solidFill>
            <a:schemeClr val="tx1"/>
          </a:solidFill>
          <a:latin typeface="Calibri" pitchFamily="34" charset="0"/>
          <a:ea typeface="+mn-ea"/>
          <a:cs typeface="+mn-cs"/>
        </a:defRPr>
      </a:lvl1pPr>
      <a:lvl2pPr marL="276064" indent="-274499" algn="l" defTabSz="8605655" rtl="0" eaLnBrk="1" fontAlgn="base" hangingPunct="1">
        <a:spcBef>
          <a:spcPct val="0"/>
        </a:spcBef>
        <a:spcAft>
          <a:spcPct val="0"/>
        </a:spcAft>
        <a:buClr>
          <a:schemeClr val="accent1"/>
        </a:buClr>
        <a:buChar char="•"/>
        <a:defRPr sz="2000">
          <a:solidFill>
            <a:schemeClr val="tx1"/>
          </a:solidFill>
          <a:latin typeface="Calibri" pitchFamily="34" charset="0"/>
        </a:defRPr>
      </a:lvl2pPr>
      <a:lvl3pPr marL="542615"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3pPr>
      <a:lvl4pPr marL="818669" indent="-274499"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4pPr>
      <a:lvl5pPr marL="1085229"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5pPr>
      <a:lvl6pPr marL="1542155"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6pPr>
      <a:lvl7pPr marL="1999100"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7pPr>
      <a:lvl8pPr marL="2456036"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8pPr>
      <a:lvl9pPr marL="2912993"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2738024076"/>
              </p:ext>
            </p:extLst>
          </p:nvPr>
        </p:nvGraphicFramePr>
        <p:xfrm>
          <a:off x="1591" y="1589"/>
          <a:ext cx="1587" cy="1587"/>
        </p:xfrm>
        <a:graphic>
          <a:graphicData uri="http://schemas.openxmlformats.org/presentationml/2006/ole">
            <p:oleObj spid="_x0000_s336039" name="think-cell Slide" r:id="rId25"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6"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109492321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082"/>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082"/>
            <a:fld id="{3CE978CD-8200-452B-A882-54D258D61118}" type="slidenum">
              <a:rPr lang="en-GB" smtClean="0">
                <a:solidFill>
                  <a:srgbClr val="5A5A5A">
                    <a:lumMod val="60000"/>
                    <a:lumOff val="40000"/>
                  </a:srgbClr>
                </a:solidFill>
              </a:rPr>
              <a:pPr defTabSz="457082"/>
              <a:t>‹#›</a:t>
            </a:fld>
            <a:endParaRPr lang="en-GB" dirty="0">
              <a:solidFill>
                <a:srgbClr val="5A5A5A">
                  <a:lumMod val="60000"/>
                  <a:lumOff val="40000"/>
                </a:srgbClr>
              </a:solidFill>
            </a:endParaRPr>
          </a:p>
        </p:txBody>
      </p:sp>
    </p:spTree>
    <p:extLst>
      <p:ext uri="{BB962C8B-B14F-4D97-AF65-F5344CB8AC3E}">
        <p14:creationId xmlns="" xmlns:p14="http://schemas.microsoft.com/office/powerpoint/2010/main" val="1238138958"/>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5038" r:id="rId12"/>
  </p:sldLayoutIdLst>
  <p:hf hdr="0" dt="0"/>
  <p:txStyles>
    <p:titleStyle>
      <a:lvl1pPr algn="l" defTabSz="457082" rtl="0" eaLnBrk="1" latinLnBrk="0" hangingPunct="1">
        <a:spcBef>
          <a:spcPct val="0"/>
        </a:spcBef>
        <a:buNone/>
        <a:defRPr sz="2400" kern="1200">
          <a:solidFill>
            <a:schemeClr val="accent1"/>
          </a:solidFill>
          <a:latin typeface="Arial"/>
          <a:ea typeface="+mj-ea"/>
          <a:cs typeface="+mj-cs"/>
        </a:defRPr>
      </a:lvl1pPr>
    </p:titleStyle>
    <p:bodyStyle>
      <a:lvl1pPr marL="177755" indent="-177755" algn="l" defTabSz="457082"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740" indent="-272990" algn="l" defTabSz="361860" rtl="0" eaLnBrk="1" latinLnBrk="0" hangingPunct="1">
        <a:spcBef>
          <a:spcPts val="400"/>
        </a:spcBef>
        <a:buClr>
          <a:schemeClr val="accent1"/>
        </a:buClr>
        <a:buFont typeface="Arial"/>
        <a:buChar char="–"/>
        <a:tabLst>
          <a:tab pos="450740" algn="l"/>
        </a:tabLst>
        <a:defRPr sz="1800" kern="1200">
          <a:solidFill>
            <a:schemeClr val="tx2"/>
          </a:solidFill>
          <a:latin typeface="Arial"/>
          <a:ea typeface="+mn-ea"/>
          <a:cs typeface="+mn-cs"/>
        </a:defRPr>
      </a:lvl2pPr>
      <a:lvl3pPr marL="628499" indent="-177755" algn="l" defTabSz="457082" rtl="0" eaLnBrk="1" latinLnBrk="0" hangingPunct="1">
        <a:spcBef>
          <a:spcPts val="300"/>
        </a:spcBef>
        <a:buClr>
          <a:schemeClr val="accent1"/>
        </a:buClr>
        <a:buFont typeface="Arial"/>
        <a:buChar char="•"/>
        <a:tabLst>
          <a:tab pos="628499" algn="l"/>
        </a:tabLst>
        <a:defRPr sz="1600" kern="1200">
          <a:solidFill>
            <a:schemeClr val="tx2"/>
          </a:solidFill>
          <a:latin typeface="Arial"/>
          <a:ea typeface="+mn-ea"/>
          <a:cs typeface="+mn-cs"/>
        </a:defRPr>
      </a:lvl3pPr>
      <a:lvl4pPr marL="895126" indent="-266639" algn="l" defTabSz="457082"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230" indent="-184105" algn="l" defTabSz="457082" rtl="0" eaLnBrk="1" latinLnBrk="0" hangingPunct="1">
        <a:spcBef>
          <a:spcPts val="300"/>
        </a:spcBef>
        <a:buClr>
          <a:schemeClr val="accent1"/>
        </a:buClr>
        <a:buFont typeface="Arial"/>
        <a:buChar char="»"/>
        <a:tabLst>
          <a:tab pos="1345868" algn="l"/>
        </a:tabLst>
        <a:defRPr sz="1400" kern="1200">
          <a:solidFill>
            <a:schemeClr val="tx2"/>
          </a:solidFill>
          <a:latin typeface="Arial"/>
          <a:ea typeface="+mn-ea"/>
          <a:cs typeface="+mn-cs"/>
        </a:defRPr>
      </a:lvl5pPr>
      <a:lvl6pPr marL="2513970" indent="-228540" algn="l" defTabSz="457082" rtl="0" eaLnBrk="1" latinLnBrk="0" hangingPunct="1">
        <a:spcBef>
          <a:spcPct val="20000"/>
        </a:spcBef>
        <a:buFont typeface="Arial"/>
        <a:buChar char="•"/>
        <a:defRPr sz="2000" kern="1200">
          <a:solidFill>
            <a:schemeClr val="tx1"/>
          </a:solidFill>
          <a:latin typeface="+mn-lt"/>
          <a:ea typeface="+mn-ea"/>
          <a:cs typeface="+mn-cs"/>
        </a:defRPr>
      </a:lvl6pPr>
      <a:lvl7pPr marL="2971060" indent="-228540" algn="l" defTabSz="457082" rtl="0" eaLnBrk="1" latinLnBrk="0" hangingPunct="1">
        <a:spcBef>
          <a:spcPct val="20000"/>
        </a:spcBef>
        <a:buFont typeface="Arial"/>
        <a:buChar char="•"/>
        <a:defRPr sz="2000" kern="1200">
          <a:solidFill>
            <a:schemeClr val="tx1"/>
          </a:solidFill>
          <a:latin typeface="+mn-lt"/>
          <a:ea typeface="+mn-ea"/>
          <a:cs typeface="+mn-cs"/>
        </a:defRPr>
      </a:lvl7pPr>
      <a:lvl8pPr marL="3428145" indent="-228540" algn="l" defTabSz="457082" rtl="0" eaLnBrk="1" latinLnBrk="0" hangingPunct="1">
        <a:spcBef>
          <a:spcPct val="20000"/>
        </a:spcBef>
        <a:buFont typeface="Arial"/>
        <a:buChar char="•"/>
        <a:defRPr sz="2000" kern="1200">
          <a:solidFill>
            <a:schemeClr val="tx1"/>
          </a:solidFill>
          <a:latin typeface="+mn-lt"/>
          <a:ea typeface="+mn-ea"/>
          <a:cs typeface="+mn-cs"/>
        </a:defRPr>
      </a:lvl8pPr>
      <a:lvl9pPr marL="3885230" indent="-228540" algn="l" defTabSz="4570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75" algn="l" defTabSz="457082" rtl="0" eaLnBrk="1" latinLnBrk="0" hangingPunct="1">
        <a:defRPr sz="1800" kern="1200">
          <a:solidFill>
            <a:schemeClr val="tx1"/>
          </a:solidFill>
          <a:latin typeface="+mn-lt"/>
          <a:ea typeface="+mn-ea"/>
          <a:cs typeface="+mn-cs"/>
        </a:defRPr>
      </a:lvl3pPr>
      <a:lvl4pPr marL="1371260" algn="l" defTabSz="457082" rtl="0" eaLnBrk="1" latinLnBrk="0" hangingPunct="1">
        <a:defRPr sz="1800" kern="1200">
          <a:solidFill>
            <a:schemeClr val="tx1"/>
          </a:solidFill>
          <a:latin typeface="+mn-lt"/>
          <a:ea typeface="+mn-ea"/>
          <a:cs typeface="+mn-cs"/>
        </a:defRPr>
      </a:lvl4pPr>
      <a:lvl5pPr marL="1828349" algn="l" defTabSz="457082" rtl="0" eaLnBrk="1" latinLnBrk="0" hangingPunct="1">
        <a:defRPr sz="1800" kern="1200">
          <a:solidFill>
            <a:schemeClr val="tx1"/>
          </a:solidFill>
          <a:latin typeface="+mn-lt"/>
          <a:ea typeface="+mn-ea"/>
          <a:cs typeface="+mn-cs"/>
        </a:defRPr>
      </a:lvl5pPr>
      <a:lvl6pPr marL="2285430" algn="l" defTabSz="457082" rtl="0" eaLnBrk="1" latinLnBrk="0" hangingPunct="1">
        <a:defRPr sz="1800" kern="1200">
          <a:solidFill>
            <a:schemeClr val="tx1"/>
          </a:solidFill>
          <a:latin typeface="+mn-lt"/>
          <a:ea typeface="+mn-ea"/>
          <a:cs typeface="+mn-cs"/>
        </a:defRPr>
      </a:lvl6pPr>
      <a:lvl7pPr marL="2742512" algn="l" defTabSz="457082" rtl="0" eaLnBrk="1" latinLnBrk="0" hangingPunct="1">
        <a:defRPr sz="1800" kern="1200">
          <a:solidFill>
            <a:schemeClr val="tx1"/>
          </a:solidFill>
          <a:latin typeface="+mn-lt"/>
          <a:ea typeface="+mn-ea"/>
          <a:cs typeface="+mn-cs"/>
        </a:defRPr>
      </a:lvl7pPr>
      <a:lvl8pPr marL="3199600" algn="l" defTabSz="457082" rtl="0" eaLnBrk="1" latinLnBrk="0" hangingPunct="1">
        <a:defRPr sz="1800" kern="1200">
          <a:solidFill>
            <a:schemeClr val="tx1"/>
          </a:solidFill>
          <a:latin typeface="+mn-lt"/>
          <a:ea typeface="+mn-ea"/>
          <a:cs typeface="+mn-cs"/>
        </a:defRPr>
      </a:lvl8pPr>
      <a:lvl9pPr marL="3656686" algn="l" defTabSz="457082"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1300" y="-43192"/>
            <a:ext cx="9144000" cy="137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276" y="308478"/>
            <a:ext cx="6818313" cy="691036"/>
          </a:xfrm>
          <a:prstGeom prst="rect">
            <a:avLst/>
          </a:prstGeom>
        </p:spPr>
        <p:txBody>
          <a:bodyPr vert="horz" lIns="0" tIns="0" rIns="89978" bIns="0" rtlCol="0" anchor="ctr" anchorCtr="0">
            <a:noAutofit/>
          </a:bodyPr>
          <a:lstStyle/>
          <a:p>
            <a:endParaRPr lang="en-US" dirty="0"/>
          </a:p>
        </p:txBody>
      </p:sp>
      <p:sp>
        <p:nvSpPr>
          <p:cNvPr id="7" name="TextBox 6"/>
          <p:cNvSpPr txBox="1"/>
          <p:nvPr/>
        </p:nvSpPr>
        <p:spPr>
          <a:xfrm>
            <a:off x="421215" y="4930030"/>
            <a:ext cx="3938297" cy="162000"/>
          </a:xfrm>
          <a:prstGeom prst="rect">
            <a:avLst/>
          </a:prstGeom>
          <a:noFill/>
        </p:spPr>
        <p:txBody>
          <a:bodyPr wrap="square" lIns="0" tIns="0" rIns="0" bIns="0" rtlCol="0" anchor="t">
            <a:noAutofit/>
          </a:bodyPr>
          <a:lstStyle/>
          <a:p>
            <a:pPr defTabSz="457070"/>
            <a:r>
              <a:rPr lang="en-US" sz="700" dirty="0">
                <a:solidFill>
                  <a:srgbClr val="4B3232"/>
                </a:solidFill>
              </a:rPr>
              <a:t>Alliance Confidential and Proprietary. For Internal Use Only. Do Not Distribute or Reproduce.</a:t>
            </a:r>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91418" tIns="0" rIns="91418" bIns="0" rtlCol="0" anchor="t"/>
          <a:lstStyle>
            <a:lvl1pPr algn="ctr">
              <a:defRPr sz="800">
                <a:solidFill>
                  <a:schemeClr val="tx2"/>
                </a:solidFill>
              </a:defRPr>
            </a:lvl1pPr>
          </a:lstStyle>
          <a:p>
            <a:pPr defTabSz="457070"/>
            <a:fld id="{470FA7AD-C659-C648-8A64-1CED24DF4557}" type="slidenum">
              <a:rPr lang="en-US" smtClean="0">
                <a:solidFill>
                  <a:srgbClr val="4B3232"/>
                </a:solidFill>
              </a:rPr>
              <a:pPr defTabSz="457070"/>
              <a:t>‹#›</a:t>
            </a:fld>
            <a:endParaRPr lang="en-US" dirty="0">
              <a:solidFill>
                <a:srgbClr val="4B3232"/>
              </a:solidFill>
            </a:endParaRPr>
          </a:p>
        </p:txBody>
      </p:sp>
      <p:sp>
        <p:nvSpPr>
          <p:cNvPr id="10" name="Text Placeholder 9"/>
          <p:cNvSpPr>
            <a:spLocks noGrp="1"/>
          </p:cNvSpPr>
          <p:nvPr>
            <p:ph type="body" idx="1"/>
          </p:nvPr>
        </p:nvSpPr>
        <p:spPr>
          <a:xfrm>
            <a:off x="422275" y="1241879"/>
            <a:ext cx="8458200" cy="3098359"/>
          </a:xfrm>
          <a:prstGeom prst="rect">
            <a:avLst/>
          </a:prstGeom>
        </p:spPr>
        <p:txBody>
          <a:bodyPr vert="horz" lIns="0" tIns="45709" rIns="91418" bIns="45709" rtlCol="0">
            <a:noAutofit/>
          </a:bodyPr>
          <a:lstStyle/>
          <a:p>
            <a:pPr lvl="0"/>
            <a:r>
              <a:rPr lang="en-US" dirty="0"/>
              <a:t>First level bullet is Arial Regular 18 pts in brown (Text 2)</a:t>
            </a:r>
          </a:p>
          <a:p>
            <a:pPr lvl="1"/>
            <a:r>
              <a:rPr lang="en-US" dirty="0"/>
              <a:t>Second level bullet is Arial Regular 16 pts in brown (Text 2)</a:t>
            </a:r>
          </a:p>
          <a:p>
            <a:pPr lvl="2"/>
            <a:r>
              <a:rPr lang="en-US" dirty="0"/>
              <a:t>Third level bullet is Arial Regular 16 pts in brown (Text 2)</a:t>
            </a:r>
          </a:p>
          <a:p>
            <a:pPr lvl="3"/>
            <a:r>
              <a:rPr lang="en-US" dirty="0"/>
              <a:t>Fourth level bullet is Arial Regular 14 pts in brown (Text 2)</a:t>
            </a:r>
          </a:p>
          <a:p>
            <a:pPr lvl="4"/>
            <a:r>
              <a:rPr lang="en-US" dirty="0"/>
              <a:t>Fifth level bullet is Arial Regular 14 pts in brown (Text 2)</a:t>
            </a:r>
          </a:p>
        </p:txBody>
      </p:sp>
      <p:sp>
        <p:nvSpPr>
          <p:cNvPr id="4" name="Footer Placeholder 3"/>
          <p:cNvSpPr>
            <a:spLocks noGrp="1"/>
          </p:cNvSpPr>
          <p:nvPr>
            <p:ph type="ftr" sz="quarter" idx="3"/>
          </p:nvPr>
        </p:nvSpPr>
        <p:spPr>
          <a:xfrm>
            <a:off x="421202" y="4412606"/>
            <a:ext cx="7319151" cy="349449"/>
          </a:xfrm>
          <a:prstGeom prst="rect">
            <a:avLst/>
          </a:prstGeom>
        </p:spPr>
        <p:txBody>
          <a:bodyPr vert="horz" lIns="0" tIns="0" rIns="0" bIns="0" rtlCol="0" anchor="b"/>
          <a:lstStyle>
            <a:lvl1pPr algn="l">
              <a:defRPr sz="800">
                <a:solidFill>
                  <a:schemeClr val="tx2"/>
                </a:solidFill>
              </a:defRPr>
            </a:lvl1pPr>
          </a:lstStyle>
          <a:p>
            <a:pPr defTabSz="457070"/>
            <a:endParaRPr lang="en-GB" dirty="0">
              <a:solidFill>
                <a:srgbClr val="4B3232"/>
              </a:solidFill>
            </a:endParaRPr>
          </a:p>
        </p:txBody>
      </p:sp>
    </p:spTree>
    <p:extLst>
      <p:ext uri="{BB962C8B-B14F-4D97-AF65-F5344CB8AC3E}">
        <p14:creationId xmlns="" xmlns:p14="http://schemas.microsoft.com/office/powerpoint/2010/main" val="278504516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 id="2147484717" r:id="rId13"/>
  </p:sldLayoutIdLst>
  <p:hf hdr="0" ftr="0" dt="0"/>
  <p:txStyles>
    <p:titleStyle>
      <a:lvl1pPr algn="l" defTabSz="457070"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933" marR="0" indent="-269933" algn="l" defTabSz="457070"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852" marR="0" indent="-269933" algn="l" defTabSz="45707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780" marR="0" indent="-269933" algn="l" defTabSz="45707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703" marR="0" indent="-269933" algn="l" defTabSz="45707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636" marR="0" indent="-269933" algn="l" defTabSz="45707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687" marR="0" indent="-228534" algn="l" defTabSz="457070"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70986" indent="-228534" algn="l" defTabSz="457070" rtl="0" eaLnBrk="1" latinLnBrk="0" hangingPunct="1">
        <a:spcBef>
          <a:spcPct val="20000"/>
        </a:spcBef>
        <a:buFont typeface="Arial"/>
        <a:buChar char="•"/>
        <a:defRPr sz="1800" kern="1200">
          <a:solidFill>
            <a:schemeClr val="tx1"/>
          </a:solidFill>
          <a:latin typeface="+mn-lt"/>
          <a:ea typeface="+mn-ea"/>
          <a:cs typeface="+mn-cs"/>
        </a:defRPr>
      </a:lvl7pPr>
      <a:lvl8pPr marL="3428060" indent="-228534" algn="l" defTabSz="457070" rtl="0" eaLnBrk="1" latinLnBrk="0" hangingPunct="1">
        <a:spcBef>
          <a:spcPct val="20000"/>
        </a:spcBef>
        <a:buFont typeface="Arial"/>
        <a:buChar char="•"/>
        <a:defRPr sz="2000" kern="1200">
          <a:solidFill>
            <a:schemeClr val="tx1"/>
          </a:solidFill>
          <a:latin typeface="+mn-lt"/>
          <a:ea typeface="+mn-ea"/>
          <a:cs typeface="+mn-cs"/>
        </a:defRPr>
      </a:lvl8pPr>
      <a:lvl9pPr marL="3885133" indent="-228534" algn="l" defTabSz="45707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70" rtl="0" eaLnBrk="1" latinLnBrk="0" hangingPunct="1">
        <a:defRPr sz="1800" kern="1200">
          <a:solidFill>
            <a:schemeClr val="tx1"/>
          </a:solidFill>
          <a:latin typeface="+mn-lt"/>
          <a:ea typeface="+mn-ea"/>
          <a:cs typeface="+mn-cs"/>
        </a:defRPr>
      </a:lvl1pPr>
      <a:lvl2pPr marL="457070" algn="l" defTabSz="457070" rtl="0" eaLnBrk="1" latinLnBrk="0" hangingPunct="1">
        <a:defRPr sz="1800" kern="1200">
          <a:solidFill>
            <a:schemeClr val="tx1"/>
          </a:solidFill>
          <a:latin typeface="+mn-lt"/>
          <a:ea typeface="+mn-ea"/>
          <a:cs typeface="+mn-cs"/>
        </a:defRPr>
      </a:lvl2pPr>
      <a:lvl3pPr marL="914153" algn="l" defTabSz="457070" rtl="0" eaLnBrk="1" latinLnBrk="0" hangingPunct="1">
        <a:defRPr sz="1800" kern="1200">
          <a:solidFill>
            <a:schemeClr val="tx1"/>
          </a:solidFill>
          <a:latin typeface="+mn-lt"/>
          <a:ea typeface="+mn-ea"/>
          <a:cs typeface="+mn-cs"/>
        </a:defRPr>
      </a:lvl3pPr>
      <a:lvl4pPr marL="1371226" algn="l" defTabSz="457070" rtl="0" eaLnBrk="1" latinLnBrk="0" hangingPunct="1">
        <a:defRPr sz="1800" kern="1200">
          <a:solidFill>
            <a:schemeClr val="tx1"/>
          </a:solidFill>
          <a:latin typeface="+mn-lt"/>
          <a:ea typeface="+mn-ea"/>
          <a:cs typeface="+mn-cs"/>
        </a:defRPr>
      </a:lvl4pPr>
      <a:lvl5pPr marL="1828304" algn="l" defTabSz="457070" rtl="0" eaLnBrk="1" latinLnBrk="0" hangingPunct="1">
        <a:defRPr sz="1800" kern="1200">
          <a:solidFill>
            <a:schemeClr val="tx1"/>
          </a:solidFill>
          <a:latin typeface="+mn-lt"/>
          <a:ea typeface="+mn-ea"/>
          <a:cs typeface="+mn-cs"/>
        </a:defRPr>
      </a:lvl5pPr>
      <a:lvl6pPr marL="2285373" algn="l" defTabSz="457070" rtl="0" eaLnBrk="1" latinLnBrk="0" hangingPunct="1">
        <a:defRPr sz="1800" kern="1200">
          <a:solidFill>
            <a:schemeClr val="tx1"/>
          </a:solidFill>
          <a:latin typeface="+mn-lt"/>
          <a:ea typeface="+mn-ea"/>
          <a:cs typeface="+mn-cs"/>
        </a:defRPr>
      </a:lvl6pPr>
      <a:lvl7pPr marL="2742443" algn="l" defTabSz="457070" rtl="0" eaLnBrk="1" latinLnBrk="0" hangingPunct="1">
        <a:defRPr sz="1800" kern="1200">
          <a:solidFill>
            <a:schemeClr val="tx1"/>
          </a:solidFill>
          <a:latin typeface="+mn-lt"/>
          <a:ea typeface="+mn-ea"/>
          <a:cs typeface="+mn-cs"/>
        </a:defRPr>
      </a:lvl7pPr>
      <a:lvl8pPr marL="3199520" algn="l" defTabSz="457070" rtl="0" eaLnBrk="1" latinLnBrk="0" hangingPunct="1">
        <a:defRPr sz="1800" kern="1200">
          <a:solidFill>
            <a:schemeClr val="tx1"/>
          </a:solidFill>
          <a:latin typeface="+mn-lt"/>
          <a:ea typeface="+mn-ea"/>
          <a:cs typeface="+mn-cs"/>
        </a:defRPr>
      </a:lvl8pPr>
      <a:lvl9pPr marL="3656594" algn="l" defTabSz="45707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778899899"/>
              </p:ext>
            </p:extLst>
          </p:nvPr>
        </p:nvGraphicFramePr>
        <p:xfrm>
          <a:off x="1589" y="1192"/>
          <a:ext cx="1587" cy="1190"/>
        </p:xfrm>
        <a:graphic>
          <a:graphicData uri="http://schemas.openxmlformats.org/presentationml/2006/ole">
            <p:oleObj spid="_x0000_s351358"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038538143"/>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 id="2147484733" r:id="rId15"/>
    <p:sldLayoutId id="2147484734" r:id="rId16"/>
    <p:sldLayoutId id="2147484735" r:id="rId17"/>
    <p:sldLayoutId id="2147484736" r:id="rId18"/>
    <p:sldLayoutId id="214748473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1156670453"/>
              </p:ext>
            </p:extLst>
          </p:nvPr>
        </p:nvGraphicFramePr>
        <p:xfrm>
          <a:off x="1589" y="1192"/>
          <a:ext cx="1587" cy="1190"/>
        </p:xfrm>
        <a:graphic>
          <a:graphicData uri="http://schemas.openxmlformats.org/presentationml/2006/ole">
            <p:oleObj spid="_x0000_s353406"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515183692"/>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 id="2147484750" r:id="rId12"/>
    <p:sldLayoutId id="2147484751" r:id="rId13"/>
    <p:sldLayoutId id="2147484752" r:id="rId14"/>
    <p:sldLayoutId id="2147484753" r:id="rId15"/>
    <p:sldLayoutId id="2147484754" r:id="rId16"/>
    <p:sldLayoutId id="2147484755" r:id="rId17"/>
    <p:sldLayoutId id="2147484756" r:id="rId18"/>
    <p:sldLayoutId id="214748475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2047013962"/>
              </p:ext>
            </p:extLst>
          </p:nvPr>
        </p:nvGraphicFramePr>
        <p:xfrm>
          <a:off x="1589" y="1192"/>
          <a:ext cx="1587" cy="1190"/>
        </p:xfrm>
        <a:graphic>
          <a:graphicData uri="http://schemas.openxmlformats.org/presentationml/2006/ole">
            <p:oleObj spid="_x0000_s355454"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045627835"/>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 id="2147484775" r:id="rId17"/>
    <p:sldLayoutId id="2147484776" r:id="rId18"/>
    <p:sldLayoutId id="214748477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3122061503"/>
              </p:ext>
            </p:extLst>
          </p:nvPr>
        </p:nvGraphicFramePr>
        <p:xfrm>
          <a:off x="1589" y="1192"/>
          <a:ext cx="1587" cy="1190"/>
        </p:xfrm>
        <a:graphic>
          <a:graphicData uri="http://schemas.openxmlformats.org/presentationml/2006/ole">
            <p:oleObj spid="_x0000_s357502"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3426821421"/>
      </p:ext>
    </p:extLst>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 id="2147484790" r:id="rId12"/>
    <p:sldLayoutId id="2147484791" r:id="rId13"/>
    <p:sldLayoutId id="2147484792" r:id="rId14"/>
    <p:sldLayoutId id="2147484793" r:id="rId15"/>
    <p:sldLayoutId id="2147484794" r:id="rId16"/>
    <p:sldLayoutId id="2147484795" r:id="rId17"/>
    <p:sldLayoutId id="2147484796" r:id="rId18"/>
    <p:sldLayoutId id="214748479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2851647189"/>
              </p:ext>
            </p:extLst>
          </p:nvPr>
        </p:nvGraphicFramePr>
        <p:xfrm>
          <a:off x="1589" y="1192"/>
          <a:ext cx="1587" cy="1190"/>
        </p:xfrm>
        <a:graphic>
          <a:graphicData uri="http://schemas.openxmlformats.org/presentationml/2006/ole">
            <p:oleObj spid="_x0000_s359550"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1746666579"/>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 id="2147484810" r:id="rId12"/>
    <p:sldLayoutId id="2147484811" r:id="rId13"/>
    <p:sldLayoutId id="2147484812" r:id="rId14"/>
    <p:sldLayoutId id="2147484813" r:id="rId15"/>
    <p:sldLayoutId id="2147484814" r:id="rId16"/>
    <p:sldLayoutId id="2147484815" r:id="rId17"/>
    <p:sldLayoutId id="2147484816" r:id="rId18"/>
    <p:sldLayoutId id="214748481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915440046"/>
              </p:ext>
            </p:extLst>
          </p:nvPr>
        </p:nvGraphicFramePr>
        <p:xfrm>
          <a:off x="1589" y="1192"/>
          <a:ext cx="1587" cy="1190"/>
        </p:xfrm>
        <a:graphic>
          <a:graphicData uri="http://schemas.openxmlformats.org/presentationml/2006/ole">
            <p:oleObj spid="_x0000_s361598"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2069548401"/>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 id="2147484831" r:id="rId13"/>
    <p:sldLayoutId id="2147484832" r:id="rId14"/>
    <p:sldLayoutId id="2147484833" r:id="rId15"/>
    <p:sldLayoutId id="2147484834" r:id="rId16"/>
    <p:sldLayoutId id="2147484835" r:id="rId17"/>
    <p:sldLayoutId id="2147484836" r:id="rId18"/>
    <p:sldLayoutId id="214748483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 xmlns:p14="http://schemas.microsoft.com/office/powerpoint/2010/main" val="2837439166"/>
              </p:ext>
            </p:extLst>
          </p:nvPr>
        </p:nvGraphicFramePr>
        <p:xfrm>
          <a:off x="1589" y="1192"/>
          <a:ext cx="1587" cy="1190"/>
        </p:xfrm>
        <a:graphic>
          <a:graphicData uri="http://schemas.openxmlformats.org/presentationml/2006/ole">
            <p:oleObj spid="_x0000_s363646" name="think-cell Slide" r:id="rId22" imgW="360" imgH="360" progId="">
              <p:embed/>
            </p:oleObj>
          </a:graphicData>
        </a:graphic>
      </p:graphicFrame>
      <p:grpSp>
        <p:nvGrpSpPr>
          <p:cNvPr id="23" name="Gruppieren 22"/>
          <p:cNvGrpSpPr/>
          <p:nvPr/>
        </p:nvGrpSpPr>
        <p:grpSpPr>
          <a:xfrm>
            <a:off x="182839" y="36732"/>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9"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59D6F760-3D0A-42A5-9C72-D5981AC53901}" type="datetime1">
              <a:rPr lang="en-GB" smtClean="0">
                <a:solidFill>
                  <a:prstClr val="white">
                    <a:lumMod val="50000"/>
                  </a:prstClr>
                </a:solidFill>
              </a:rPr>
              <a:pPr defTabSz="914130"/>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30"/>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30"/>
            <a:fld id="{143B55C4-4F5A-416B-997D-6CE47EB0A945}" type="slidenum">
              <a:rPr lang="en-GB" smtClean="0">
                <a:solidFill>
                  <a:prstClr val="white">
                    <a:lumMod val="50000"/>
                  </a:prstClr>
                </a:solidFill>
              </a:rPr>
              <a:pPr defTabSz="914130"/>
              <a:t>‹#›</a:t>
            </a:fld>
            <a:endParaRPr lang="en-GB" dirty="0">
              <a:solidFill>
                <a:prstClr val="white">
                  <a:lumMod val="50000"/>
                </a:prstClr>
              </a:solidFill>
            </a:endParaRPr>
          </a:p>
        </p:txBody>
      </p:sp>
      <p:grpSp>
        <p:nvGrpSpPr>
          <p:cNvPr id="17" name="Gruppieren 16"/>
          <p:cNvGrpSpPr/>
          <p:nvPr/>
        </p:nvGrpSpPr>
        <p:grpSpPr>
          <a:xfrm>
            <a:off x="182839" y="36732"/>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934243"/>
            <a:ext cx="630270" cy="142883"/>
          </a:xfrm>
          <a:prstGeom prst="rect">
            <a:avLst/>
          </a:prstGeom>
        </p:spPr>
      </p:pic>
    </p:spTree>
    <p:extLst>
      <p:ext uri="{BB962C8B-B14F-4D97-AF65-F5344CB8AC3E}">
        <p14:creationId xmlns="" xmlns:p14="http://schemas.microsoft.com/office/powerpoint/2010/main" val="3894820854"/>
      </p:ext>
    </p:extLst>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 id="2147484850" r:id="rId12"/>
    <p:sldLayoutId id="2147484851" r:id="rId13"/>
    <p:sldLayoutId id="2147484852" r:id="rId14"/>
    <p:sldLayoutId id="2147484853" r:id="rId15"/>
    <p:sldLayoutId id="2147484854" r:id="rId16"/>
    <p:sldLayoutId id="2147484855" r:id="rId17"/>
    <p:sldLayoutId id="2147484856" r:id="rId18"/>
    <p:sldLayoutId id="2147484857"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30" rtl="0" eaLnBrk="1" latinLnBrk="0" hangingPunct="1">
        <a:spcBef>
          <a:spcPct val="0"/>
        </a:spcBef>
        <a:buNone/>
        <a:defRPr sz="2400" kern="1200">
          <a:solidFill>
            <a:srgbClr val="003366"/>
          </a:solidFill>
          <a:latin typeface="+mj-lt"/>
          <a:ea typeface="+mj-ea"/>
          <a:cs typeface="+mj-cs"/>
        </a:defRPr>
      </a:lvl1pPr>
    </p:titleStyle>
    <p:bodyStyle>
      <a:lvl1pPr marL="266627" indent="-266627" algn="l" defTabSz="914130"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18" indent="-18409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469"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10" indent="-177746" algn="l" defTabSz="91413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962" indent="-177746" algn="l" defTabSz="914130"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2825746360"/>
              </p:ext>
            </p:extLst>
          </p:nvPr>
        </p:nvGraphicFramePr>
        <p:xfrm>
          <a:off x="1591" y="1589"/>
          <a:ext cx="1587" cy="1587"/>
        </p:xfrm>
        <a:graphic>
          <a:graphicData uri="http://schemas.openxmlformats.org/presentationml/2006/ole">
            <p:oleObj spid="_x0000_s17817" name="think-cell Slide" r:id="rId11" imgW="360" imgH="360" progId="">
              <p:embed/>
            </p:oleObj>
          </a:graphicData>
        </a:graphic>
      </p:graphicFrame>
      <p:pic>
        <p:nvPicPr>
          <p:cNvPr id="9" name="Picture 4"/>
          <p:cNvPicPr>
            <a:picLocks noChangeAspect="1" noChangeArrowheads="1"/>
          </p:cNvPicPr>
          <p:nvPr/>
        </p:nvPicPr>
        <p:blipFill rotWithShape="1">
          <a:blip r:embed="rId12" cstate="email">
            <a:extLst>
              <a:ext uri="{28A0092B-C50C-407E-A947-70E740481C1C}">
                <a14:useLocalDpi xmlns="" xmlns:a14="http://schemas.microsoft.com/office/drawing/2010/main"/>
              </a:ext>
            </a:extLst>
          </a:blip>
          <a:srcRect/>
          <a:stretch/>
        </p:blipFill>
        <p:spPr bwMode="auto">
          <a:xfrm>
            <a:off x="66677" y="76244"/>
            <a:ext cx="9044925" cy="125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318" y="308478"/>
            <a:ext cx="6818313" cy="691036"/>
          </a:xfrm>
          <a:prstGeom prst="rect">
            <a:avLst/>
          </a:prstGeom>
        </p:spPr>
        <p:txBody>
          <a:bodyPr vert="horz" lIns="0" tIns="0" rIns="89952" bIns="0" rtlCol="0" anchor="ctr" anchorCtr="0">
            <a:noAutofit/>
          </a:bodyPr>
          <a:lstStyle/>
          <a:p>
            <a:endParaRPr lang="en-US" dirty="0"/>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91392" tIns="0" rIns="91392" bIns="0" rtlCol="0" anchor="t"/>
          <a:lstStyle>
            <a:lvl1pPr algn="ctr">
              <a:defRPr sz="800">
                <a:solidFill>
                  <a:schemeClr val="tx2"/>
                </a:solidFill>
              </a:defRPr>
            </a:lvl1pPr>
          </a:lstStyle>
          <a:p>
            <a:pPr defTabSz="456914"/>
            <a:fld id="{470FA7AD-C659-C648-8A64-1CED24DF4557}" type="slidenum">
              <a:rPr lang="en-US" smtClean="0">
                <a:solidFill>
                  <a:srgbClr val="4B3232"/>
                </a:solidFill>
              </a:rPr>
              <a:pPr defTabSz="456914"/>
              <a:t>‹#›</a:t>
            </a:fld>
            <a:endParaRPr lang="en-US" dirty="0">
              <a:solidFill>
                <a:srgbClr val="4B3232"/>
              </a:solidFill>
            </a:endParaRPr>
          </a:p>
        </p:txBody>
      </p:sp>
      <p:sp>
        <p:nvSpPr>
          <p:cNvPr id="10" name="Text Placeholder 9"/>
          <p:cNvSpPr>
            <a:spLocks noGrp="1"/>
          </p:cNvSpPr>
          <p:nvPr>
            <p:ph type="body" idx="1"/>
          </p:nvPr>
        </p:nvSpPr>
        <p:spPr>
          <a:xfrm>
            <a:off x="422275" y="1241894"/>
            <a:ext cx="8458200" cy="3098359"/>
          </a:xfrm>
          <a:prstGeom prst="rect">
            <a:avLst/>
          </a:prstGeom>
        </p:spPr>
        <p:txBody>
          <a:bodyPr vert="horz" lIns="0" tIns="45696" rIns="91392" bIns="45696"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35" y="4412606"/>
            <a:ext cx="7319151" cy="349449"/>
          </a:xfrm>
          <a:prstGeom prst="rect">
            <a:avLst/>
          </a:prstGeom>
        </p:spPr>
        <p:txBody>
          <a:bodyPr vert="horz" lIns="0" tIns="0" rIns="0" bIns="0" rtlCol="0" anchor="b"/>
          <a:lstStyle>
            <a:lvl1pPr algn="l">
              <a:defRPr sz="800">
                <a:solidFill>
                  <a:schemeClr val="tx2"/>
                </a:solidFill>
              </a:defRPr>
            </a:lvl1pPr>
          </a:lstStyle>
          <a:p>
            <a:pPr defTabSz="456914"/>
            <a:r>
              <a:rPr lang="zh-TW" altLang="en-US" smtClean="0">
                <a:solidFill>
                  <a:srgbClr val="4B3232"/>
                </a:solidFill>
              </a:rPr>
              <a:t>僅供內部同仁訓練使用</a:t>
            </a:r>
            <a:endParaRPr lang="en-GB" dirty="0">
              <a:solidFill>
                <a:srgbClr val="4B3232"/>
              </a:solidFill>
            </a:endParaRPr>
          </a:p>
        </p:txBody>
      </p:sp>
      <p:pic>
        <p:nvPicPr>
          <p:cNvPr id="15" name="Picture 14"/>
          <p:cNvPicPr>
            <a:picLocks noChangeAspect="1"/>
          </p:cNvPicPr>
          <p:nvPr/>
        </p:nvPicPr>
        <p:blipFill>
          <a:blip r:embed="rId13" cstate="email">
            <a:extLst>
              <a:ext uri="{28A0092B-C50C-407E-A947-70E740481C1C}">
                <a14:useLocalDpi xmlns="" xmlns:a14="http://schemas.microsoft.com/office/drawing/2010/main"/>
              </a:ext>
            </a:extLst>
          </a:blip>
          <a:stretch>
            <a:fillRect/>
          </a:stretch>
        </p:blipFill>
        <p:spPr>
          <a:xfrm>
            <a:off x="7914626" y="4493566"/>
            <a:ext cx="1027861" cy="533624"/>
          </a:xfrm>
          <a:prstGeom prst="rect">
            <a:avLst/>
          </a:prstGeom>
        </p:spPr>
      </p:pic>
      <p:sp>
        <p:nvSpPr>
          <p:cNvPr id="8" name="Rectangle 7"/>
          <p:cNvSpPr/>
          <p:nvPr userDrawn="1"/>
        </p:nvSpPr>
        <p:spPr>
          <a:xfrm>
            <a:off x="421201" y="4884142"/>
            <a:ext cx="4572000" cy="215395"/>
          </a:xfrm>
          <a:prstGeom prst="rect">
            <a:avLst/>
          </a:prstGeom>
        </p:spPr>
        <p:txBody>
          <a:bodyPr lIns="0" tIns="45696" rIns="0" bIns="4569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smtClean="0">
                <a:solidFill>
                  <a:srgbClr val="000000"/>
                </a:solidFill>
              </a:rPr>
              <a:t>Safety update information. Product is not approved for CV risk reduction.</a:t>
            </a:r>
            <a:endParaRPr lang="en-GB" sz="800" b="1" dirty="0">
              <a:solidFill>
                <a:srgbClr val="000000"/>
              </a:solidFill>
            </a:endParaRPr>
          </a:p>
        </p:txBody>
      </p:sp>
    </p:spTree>
    <p:extLst>
      <p:ext uri="{BB962C8B-B14F-4D97-AF65-F5344CB8AC3E}">
        <p14:creationId xmlns="" xmlns:p14="http://schemas.microsoft.com/office/powerpoint/2010/main" val="11440132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iming>
    <p:tnLst>
      <p:par>
        <p:cTn id="1" dur="indefinite" restart="never" nodeType="tmRoot"/>
      </p:par>
    </p:tnLst>
  </p:timing>
  <p:hf hdr="0" dt="0"/>
  <p:txStyles>
    <p:titleStyle>
      <a:lvl1pPr algn="l" defTabSz="456914"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55" marR="0" indent="-269855" algn="l" defTabSz="456914"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677" marR="0" indent="-269855" algn="l" defTabSz="456914"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520" marR="0" indent="-269855" algn="l" defTabSz="456914"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352" marR="0" indent="-269855" algn="l" defTabSz="456914"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207" marR="0" indent="-269855" algn="l" defTabSz="456914"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317" marR="0" indent="-228456" algn="l" defTabSz="456914"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70024" indent="-228456" algn="l" defTabSz="456914" rtl="0" eaLnBrk="1" latinLnBrk="0" hangingPunct="1">
        <a:spcBef>
          <a:spcPct val="20000"/>
        </a:spcBef>
        <a:buFont typeface="Arial"/>
        <a:buChar char="•"/>
        <a:defRPr sz="1800" kern="1200">
          <a:solidFill>
            <a:schemeClr val="tx1"/>
          </a:solidFill>
          <a:latin typeface="+mn-lt"/>
          <a:ea typeface="+mn-ea"/>
          <a:cs typeface="+mn-cs"/>
        </a:defRPr>
      </a:lvl7pPr>
      <a:lvl8pPr marL="3426948" indent="-228456" algn="l" defTabSz="456914" rtl="0" eaLnBrk="1" latinLnBrk="0" hangingPunct="1">
        <a:spcBef>
          <a:spcPct val="20000"/>
        </a:spcBef>
        <a:buFont typeface="Arial"/>
        <a:buChar char="•"/>
        <a:defRPr sz="2000" kern="1200">
          <a:solidFill>
            <a:schemeClr val="tx1"/>
          </a:solidFill>
          <a:latin typeface="+mn-lt"/>
          <a:ea typeface="+mn-ea"/>
          <a:cs typeface="+mn-cs"/>
        </a:defRPr>
      </a:lvl8pPr>
      <a:lvl9pPr marL="3883872" indent="-228456" algn="l" defTabSz="4569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4" rtl="0" eaLnBrk="1" latinLnBrk="0" hangingPunct="1">
        <a:defRPr sz="1800" kern="1200">
          <a:solidFill>
            <a:schemeClr val="tx1"/>
          </a:solidFill>
          <a:latin typeface="+mn-lt"/>
          <a:ea typeface="+mn-ea"/>
          <a:cs typeface="+mn-cs"/>
        </a:defRPr>
      </a:lvl1pPr>
      <a:lvl2pPr marL="456914" algn="l" defTabSz="456914" rtl="0" eaLnBrk="1" latinLnBrk="0" hangingPunct="1">
        <a:defRPr sz="1800" kern="1200">
          <a:solidFill>
            <a:schemeClr val="tx1"/>
          </a:solidFill>
          <a:latin typeface="+mn-lt"/>
          <a:ea typeface="+mn-ea"/>
          <a:cs typeface="+mn-cs"/>
        </a:defRPr>
      </a:lvl2pPr>
      <a:lvl3pPr marL="913860" algn="l" defTabSz="456914" rtl="0" eaLnBrk="1" latinLnBrk="0" hangingPunct="1">
        <a:defRPr sz="1800" kern="1200">
          <a:solidFill>
            <a:schemeClr val="tx1"/>
          </a:solidFill>
          <a:latin typeface="+mn-lt"/>
          <a:ea typeface="+mn-ea"/>
          <a:cs typeface="+mn-cs"/>
        </a:defRPr>
      </a:lvl3pPr>
      <a:lvl4pPr marL="1370784" algn="l" defTabSz="456914" rtl="0" eaLnBrk="1" latinLnBrk="0" hangingPunct="1">
        <a:defRPr sz="1800" kern="1200">
          <a:solidFill>
            <a:schemeClr val="tx1"/>
          </a:solidFill>
          <a:latin typeface="+mn-lt"/>
          <a:ea typeface="+mn-ea"/>
          <a:cs typeface="+mn-cs"/>
        </a:defRPr>
      </a:lvl4pPr>
      <a:lvl5pPr marL="1827719" algn="l" defTabSz="456914" rtl="0" eaLnBrk="1" latinLnBrk="0" hangingPunct="1">
        <a:defRPr sz="1800" kern="1200">
          <a:solidFill>
            <a:schemeClr val="tx1"/>
          </a:solidFill>
          <a:latin typeface="+mn-lt"/>
          <a:ea typeface="+mn-ea"/>
          <a:cs typeface="+mn-cs"/>
        </a:defRPr>
      </a:lvl5pPr>
      <a:lvl6pPr marL="2284632" algn="l" defTabSz="456914" rtl="0" eaLnBrk="1" latinLnBrk="0" hangingPunct="1">
        <a:defRPr sz="1800" kern="1200">
          <a:solidFill>
            <a:schemeClr val="tx1"/>
          </a:solidFill>
          <a:latin typeface="+mn-lt"/>
          <a:ea typeface="+mn-ea"/>
          <a:cs typeface="+mn-cs"/>
        </a:defRPr>
      </a:lvl6pPr>
      <a:lvl7pPr marL="2741546" algn="l" defTabSz="456914" rtl="0" eaLnBrk="1" latinLnBrk="0" hangingPunct="1">
        <a:defRPr sz="1800" kern="1200">
          <a:solidFill>
            <a:schemeClr val="tx1"/>
          </a:solidFill>
          <a:latin typeface="+mn-lt"/>
          <a:ea typeface="+mn-ea"/>
          <a:cs typeface="+mn-cs"/>
        </a:defRPr>
      </a:lvl7pPr>
      <a:lvl8pPr marL="3198480" algn="l" defTabSz="456914" rtl="0" eaLnBrk="1" latinLnBrk="0" hangingPunct="1">
        <a:defRPr sz="1800" kern="1200">
          <a:solidFill>
            <a:schemeClr val="tx1"/>
          </a:solidFill>
          <a:latin typeface="+mn-lt"/>
          <a:ea typeface="+mn-ea"/>
          <a:cs typeface="+mn-cs"/>
        </a:defRPr>
      </a:lvl8pPr>
      <a:lvl9pPr marL="3655405" algn="l" defTabSz="45691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 xmlns:p14="http://schemas.microsoft.com/office/powerpoint/2010/main" val="3526137380"/>
              </p:ext>
            </p:extLst>
          </p:nvPr>
        </p:nvGraphicFramePr>
        <p:xfrm>
          <a:off x="1589" y="1589"/>
          <a:ext cx="1587" cy="1587"/>
        </p:xfrm>
        <a:graphic>
          <a:graphicData uri="http://schemas.openxmlformats.org/presentationml/2006/ole">
            <p:oleObj spid="_x0000_s383097" name="think-cell Slide" r:id="rId45" imgW="360" imgH="360" progId="">
              <p:embed/>
            </p:oleObj>
          </a:graphicData>
        </a:graphic>
      </p:graphicFrame>
      <p:pic>
        <p:nvPicPr>
          <p:cNvPr id="3" name="Picture 2"/>
          <p:cNvPicPr>
            <a:picLocks noChangeAspect="1"/>
          </p:cNvPicPr>
          <p:nvPr userDrawn="1"/>
        </p:nvPicPr>
        <p:blipFill>
          <a:blip r:embed="rId46" cstate="email">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48640" y="138659"/>
            <a:ext cx="8050848" cy="566523"/>
          </a:xfrm>
          <a:prstGeom prst="rect">
            <a:avLst/>
          </a:prstGeom>
        </p:spPr>
        <p:txBody>
          <a:bodyPr vert="horz" lIns="0" tIns="0" rIns="0" bIns="0" rtlCol="0" anchor="t" anchorCtr="0">
            <a:noAutofit/>
          </a:bodyPr>
          <a:lstStyle/>
          <a:p>
            <a:r>
              <a:rPr lang="en-US" dirty="0" smtClean="0"/>
              <a:t>Headline goes here in Arial Regular </a:t>
            </a:r>
            <a:br>
              <a:rPr lang="en-US" dirty="0" smtClean="0"/>
            </a:br>
            <a:r>
              <a:rPr lang="en-US" dirty="0" smtClean="0"/>
              <a:t>22pts sentence case</a:t>
            </a:r>
            <a:endParaRPr lang="en-US" dirty="0"/>
          </a:p>
        </p:txBody>
      </p:sp>
      <p:sp>
        <p:nvSpPr>
          <p:cNvPr id="6" name="Slide Number Placeholder 5"/>
          <p:cNvSpPr>
            <a:spLocks noGrp="1"/>
          </p:cNvSpPr>
          <p:nvPr>
            <p:ph type="sldNum" sz="quarter" idx="4"/>
          </p:nvPr>
        </p:nvSpPr>
        <p:spPr>
          <a:xfrm>
            <a:off x="8599489" y="4882896"/>
            <a:ext cx="305114" cy="260604"/>
          </a:xfrm>
          <a:prstGeom prst="rect">
            <a:avLst/>
          </a:prstGeom>
        </p:spPr>
        <p:txBody>
          <a:bodyPr vert="horz" lIns="0" tIns="0" rIns="0" bIns="0" rtlCol="0" anchor="t" anchorCtr="0"/>
          <a:lstStyle>
            <a:lvl1pPr algn="r">
              <a:lnSpc>
                <a:spcPts val="825"/>
              </a:lnSpc>
              <a:defRPr sz="800" baseline="0">
                <a:solidFill>
                  <a:srgbClr val="463232"/>
                </a:solidFill>
                <a:latin typeface="+mn-lt"/>
              </a:defRPr>
            </a:lvl1pPr>
          </a:lstStyle>
          <a:p>
            <a:pPr defTabSz="342821"/>
            <a:fld id="{2066355A-084C-D24E-9AD2-7E4FC41EA627}" type="slidenum">
              <a:rPr lang="en-US" smtClean="0"/>
              <a:pPr defTabSz="342821"/>
              <a:t>‹#›</a:t>
            </a:fld>
            <a:endParaRPr lang="en-US" dirty="0"/>
          </a:p>
        </p:txBody>
      </p:sp>
      <p:sp>
        <p:nvSpPr>
          <p:cNvPr id="32" name="Text Placeholder 31"/>
          <p:cNvSpPr>
            <a:spLocks noGrp="1"/>
          </p:cNvSpPr>
          <p:nvPr>
            <p:ph type="body" idx="1"/>
          </p:nvPr>
        </p:nvSpPr>
        <p:spPr>
          <a:xfrm>
            <a:off x="548640" y="783398"/>
            <a:ext cx="8050848" cy="3347919"/>
          </a:xfrm>
          <a:prstGeom prst="rect">
            <a:avLst/>
          </a:prstGeom>
        </p:spPr>
        <p:txBody>
          <a:bodyPr vert="horz" lIns="0" tIns="0" rIns="0" bIns="0" rtlCol="0">
            <a:noAutofit/>
          </a:bodyPr>
          <a:lstStyle/>
          <a:p>
            <a:pPr lvl="0"/>
            <a:r>
              <a:rPr lang="en-US" dirty="0" smtClean="0"/>
              <a:t>Bulleted list first level in Arial Regular 18pts and in black</a:t>
            </a:r>
            <a:br>
              <a:rPr lang="en-US" dirty="0" smtClean="0"/>
            </a:br>
            <a:r>
              <a:rPr lang="en-US" dirty="0" smtClean="0"/>
              <a:t>this applies to the second line as well</a:t>
            </a:r>
          </a:p>
          <a:p>
            <a:pPr lvl="1"/>
            <a:r>
              <a:rPr lang="en-US" dirty="0" smtClean="0"/>
              <a:t>Second bullet line is in Arial Regular 16pts and in black</a:t>
            </a:r>
          </a:p>
          <a:p>
            <a:pPr lvl="2"/>
            <a:r>
              <a:rPr lang="en-US" dirty="0" smtClean="0"/>
              <a:t>Third bulleted list Arial Regular 16pts and in black </a:t>
            </a:r>
            <a:br>
              <a:rPr lang="en-US" dirty="0" smtClean="0"/>
            </a:br>
            <a:r>
              <a:rPr lang="en-US" dirty="0" smtClean="0"/>
              <a:t>this applies to the second line as well</a:t>
            </a:r>
          </a:p>
          <a:p>
            <a:pPr lvl="3"/>
            <a:r>
              <a:rPr lang="en-US" dirty="0" smtClean="0"/>
              <a:t>Fourth bullet line is in Arial Regular 14pts and in black</a:t>
            </a:r>
          </a:p>
          <a:p>
            <a:pPr lvl="4"/>
            <a:r>
              <a:rPr lang="en-US" dirty="0" smtClean="0"/>
              <a:t>Fifth bullet line goes here in Arial Regular 14pts</a:t>
            </a:r>
          </a:p>
        </p:txBody>
      </p:sp>
    </p:spTree>
    <p:extLst>
      <p:ext uri="{BB962C8B-B14F-4D97-AF65-F5344CB8AC3E}">
        <p14:creationId xmlns="" xmlns:p14="http://schemas.microsoft.com/office/powerpoint/2010/main" val="2614935146"/>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 id="2147484872" r:id="rId14"/>
    <p:sldLayoutId id="2147484873" r:id="rId15"/>
    <p:sldLayoutId id="2147484874" r:id="rId16"/>
    <p:sldLayoutId id="2147484875" r:id="rId17"/>
    <p:sldLayoutId id="2147484876" r:id="rId18"/>
    <p:sldLayoutId id="2147484877" r:id="rId19"/>
    <p:sldLayoutId id="2147484878" r:id="rId20"/>
    <p:sldLayoutId id="2147484879" r:id="rId21"/>
    <p:sldLayoutId id="2147484880" r:id="rId22"/>
    <p:sldLayoutId id="2147484881" r:id="rId23"/>
    <p:sldLayoutId id="2147484882" r:id="rId24"/>
    <p:sldLayoutId id="2147484883" r:id="rId25"/>
    <p:sldLayoutId id="2147484884" r:id="rId26"/>
    <p:sldLayoutId id="2147484885" r:id="rId27"/>
    <p:sldLayoutId id="2147484886" r:id="rId28"/>
    <p:sldLayoutId id="2147484887" r:id="rId29"/>
    <p:sldLayoutId id="2147484888" r:id="rId30"/>
    <p:sldLayoutId id="2147484889" r:id="rId31"/>
    <p:sldLayoutId id="2147484890" r:id="rId32"/>
    <p:sldLayoutId id="2147484891" r:id="rId33"/>
    <p:sldLayoutId id="2147484892" r:id="rId34"/>
    <p:sldLayoutId id="2147484893" r:id="rId35"/>
    <p:sldLayoutId id="2147484894" r:id="rId36"/>
    <p:sldLayoutId id="2147484895" r:id="rId37"/>
    <p:sldLayoutId id="2147484896" r:id="rId38"/>
    <p:sldLayoutId id="2147484897" r:id="rId39"/>
    <p:sldLayoutId id="2147484898" r:id="rId40"/>
    <p:sldLayoutId id="2147484899" r:id="rId41"/>
  </p:sldLayoutIdLst>
  <p:timing>
    <p:tnLst>
      <p:par>
        <p:cTn id="1" dur="indefinite" restart="never" nodeType="tmRoot"/>
      </p:par>
    </p:tnLst>
  </p:timing>
  <p:hf hdr="0" ftr="0" dt="0"/>
  <p:txStyles>
    <p:titleStyle>
      <a:lvl1pPr algn="ctr" defTabSz="342821" rtl="0" eaLnBrk="1" latinLnBrk="0" hangingPunct="1">
        <a:lnSpc>
          <a:spcPct val="90000"/>
        </a:lnSpc>
        <a:spcBef>
          <a:spcPct val="0"/>
        </a:spcBef>
        <a:buNone/>
        <a:defRPr sz="1700" b="0" i="0" kern="1000" cap="none" spc="0">
          <a:solidFill>
            <a:schemeClr val="tx2"/>
          </a:solidFill>
          <a:latin typeface="+mj-lt"/>
          <a:ea typeface="+mj-ea"/>
          <a:cs typeface="Arial"/>
        </a:defRPr>
      </a:lvl1pPr>
    </p:titleStyle>
    <p:bodyStyle>
      <a:lvl1pPr marL="171414" marR="0" indent="-171414" algn="l" defTabSz="342821" rtl="0" eaLnBrk="1" fontAlgn="auto" latinLnBrk="0" hangingPunct="1">
        <a:lnSpc>
          <a:spcPct val="100000"/>
        </a:lnSpc>
        <a:spcBef>
          <a:spcPts val="0"/>
        </a:spcBef>
        <a:spcAft>
          <a:spcPts val="375"/>
        </a:spcAft>
        <a:buClr>
          <a:schemeClr val="accent1"/>
        </a:buClr>
        <a:buSzTx/>
        <a:buFont typeface="Arial"/>
        <a:buChar char="•"/>
        <a:tabLst/>
        <a:defRPr sz="1400" b="0" i="0" kern="1200" baseline="0">
          <a:solidFill>
            <a:srgbClr val="000000"/>
          </a:solidFill>
          <a:latin typeface="Arial"/>
          <a:ea typeface="+mn-ea"/>
          <a:cs typeface="Arial"/>
        </a:defRPr>
      </a:lvl1pPr>
      <a:lvl2pPr marL="342821" marR="0" indent="-171414" algn="l" defTabSz="342821" rtl="0" eaLnBrk="1" fontAlgn="auto" latinLnBrk="0" hangingPunct="1">
        <a:lnSpc>
          <a:spcPct val="100000"/>
        </a:lnSpc>
        <a:spcBef>
          <a:spcPts val="0"/>
        </a:spcBef>
        <a:spcAft>
          <a:spcPts val="375"/>
        </a:spcAft>
        <a:buClr>
          <a:schemeClr val="accent1"/>
        </a:buClr>
        <a:buSzPct val="60000"/>
        <a:buFont typeface="Courier New"/>
        <a:buChar char="o"/>
        <a:tabLst/>
        <a:defRPr sz="1200" b="0" i="0" kern="1200" baseline="0">
          <a:solidFill>
            <a:srgbClr val="000000"/>
          </a:solidFill>
          <a:latin typeface="+mn-lt"/>
          <a:ea typeface="+mn-ea"/>
          <a:cs typeface="Co Text"/>
        </a:defRPr>
      </a:lvl2pPr>
      <a:lvl3pPr marL="514241" marR="0" indent="-171414" algn="l" defTabSz="342821" rtl="0" eaLnBrk="1" fontAlgn="auto" latinLnBrk="0" hangingPunct="1">
        <a:lnSpc>
          <a:spcPct val="100000"/>
        </a:lnSpc>
        <a:spcBef>
          <a:spcPts val="0"/>
        </a:spcBef>
        <a:spcAft>
          <a:spcPts val="375"/>
        </a:spcAft>
        <a:buClr>
          <a:schemeClr val="accent1"/>
        </a:buClr>
        <a:buSzPct val="80000"/>
        <a:buFont typeface="Lucida Grande"/>
        <a:buChar char="-"/>
        <a:tabLst/>
        <a:defRPr sz="1200" b="0" i="0" kern="1200" baseline="0">
          <a:solidFill>
            <a:srgbClr val="000000"/>
          </a:solidFill>
          <a:latin typeface="+mn-lt"/>
          <a:ea typeface="+mn-ea"/>
          <a:cs typeface="+mn-cs"/>
        </a:defRPr>
      </a:lvl3pPr>
      <a:lvl4pPr marL="685647" marR="0" indent="-171414" algn="l" defTabSz="342821" rtl="0" eaLnBrk="1" fontAlgn="auto" latinLnBrk="0" hangingPunct="1">
        <a:lnSpc>
          <a:spcPct val="100000"/>
        </a:lnSpc>
        <a:spcBef>
          <a:spcPts val="0"/>
        </a:spcBef>
        <a:spcAft>
          <a:spcPts val="375"/>
        </a:spcAft>
        <a:buClr>
          <a:schemeClr val="accent1"/>
        </a:buClr>
        <a:buSzPct val="80000"/>
        <a:buFont typeface="Wingdings" charset="2"/>
        <a:buChar char="§"/>
        <a:tabLst/>
        <a:defRPr sz="1100" b="0" i="0" kern="1200" baseline="0">
          <a:solidFill>
            <a:srgbClr val="000000"/>
          </a:solidFill>
          <a:latin typeface="+mn-lt"/>
          <a:ea typeface="+mn-ea"/>
          <a:cs typeface="+mn-cs"/>
        </a:defRPr>
      </a:lvl4pPr>
      <a:lvl5pPr marL="857060" marR="0" indent="-171414" algn="l" defTabSz="342821" rtl="0" eaLnBrk="1" fontAlgn="auto" latinLnBrk="0" hangingPunct="1">
        <a:lnSpc>
          <a:spcPct val="100000"/>
        </a:lnSpc>
        <a:spcBef>
          <a:spcPts val="0"/>
        </a:spcBef>
        <a:spcAft>
          <a:spcPts val="375"/>
        </a:spcAft>
        <a:buClr>
          <a:schemeClr val="accent1"/>
        </a:buClr>
        <a:buSzPct val="60000"/>
        <a:buFont typeface="Lucida Grande"/>
        <a:buChar char="&gt;"/>
        <a:tabLst/>
        <a:defRPr sz="1100" b="0" i="0" kern="1200">
          <a:solidFill>
            <a:srgbClr val="000000"/>
          </a:solidFill>
          <a:latin typeface="+mn-lt"/>
          <a:ea typeface="+mn-ea"/>
          <a:cs typeface="+mn-cs"/>
        </a:defRPr>
      </a:lvl5pPr>
      <a:lvl6pPr marL="857060" marR="0" indent="-171414" algn="l" defTabSz="342821" rtl="0" eaLnBrk="1" fontAlgn="auto" latinLnBrk="0" hangingPunct="1">
        <a:lnSpc>
          <a:spcPts val="1350"/>
        </a:lnSpc>
        <a:spcBef>
          <a:spcPts val="450"/>
        </a:spcBef>
        <a:spcAft>
          <a:spcPts val="0"/>
        </a:spcAft>
        <a:buClrTx/>
        <a:buSzTx/>
        <a:buFont typeface="Arial"/>
        <a:buChar char="•"/>
        <a:tabLst/>
        <a:defRPr sz="1700" kern="1200">
          <a:solidFill>
            <a:schemeClr val="accent2"/>
          </a:solidFill>
          <a:latin typeface="+mn-lt"/>
          <a:ea typeface="+mn-ea"/>
          <a:cs typeface="+mn-cs"/>
        </a:defRPr>
      </a:lvl6pPr>
      <a:lvl7pPr marL="2228351" indent="-171414" algn="l" defTabSz="342821" rtl="0" eaLnBrk="1" latinLnBrk="0" hangingPunct="1">
        <a:spcBef>
          <a:spcPct val="20000"/>
        </a:spcBef>
        <a:buFont typeface="Arial"/>
        <a:buChar char="•"/>
        <a:defRPr sz="1400" kern="1200">
          <a:solidFill>
            <a:schemeClr val="tx1"/>
          </a:solidFill>
          <a:latin typeface="+mn-lt"/>
          <a:ea typeface="+mn-ea"/>
          <a:cs typeface="+mn-cs"/>
        </a:defRPr>
      </a:lvl7pPr>
      <a:lvl8pPr marL="2571174" indent="-171414" algn="l" defTabSz="342821" rtl="0" eaLnBrk="1" latinLnBrk="0" hangingPunct="1">
        <a:spcBef>
          <a:spcPct val="20000"/>
        </a:spcBef>
        <a:buFont typeface="Arial"/>
        <a:buChar char="•"/>
        <a:defRPr sz="1500" kern="1200">
          <a:solidFill>
            <a:schemeClr val="tx1"/>
          </a:solidFill>
          <a:latin typeface="+mn-lt"/>
          <a:ea typeface="+mn-ea"/>
          <a:cs typeface="+mn-cs"/>
        </a:defRPr>
      </a:lvl8pPr>
      <a:lvl9pPr marL="2914001" indent="-171414" algn="l" defTabSz="34282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21" rtl="0" eaLnBrk="1" latinLnBrk="0" hangingPunct="1">
        <a:defRPr sz="1400" kern="1200">
          <a:solidFill>
            <a:schemeClr val="tx1"/>
          </a:solidFill>
          <a:latin typeface="+mn-lt"/>
          <a:ea typeface="+mn-ea"/>
          <a:cs typeface="+mn-cs"/>
        </a:defRPr>
      </a:lvl1pPr>
      <a:lvl2pPr marL="342821" algn="l" defTabSz="342821" rtl="0" eaLnBrk="1" latinLnBrk="0" hangingPunct="1">
        <a:defRPr sz="1400" kern="1200">
          <a:solidFill>
            <a:schemeClr val="tx1"/>
          </a:solidFill>
          <a:latin typeface="+mn-lt"/>
          <a:ea typeface="+mn-ea"/>
          <a:cs typeface="+mn-cs"/>
        </a:defRPr>
      </a:lvl2pPr>
      <a:lvl3pPr marL="685647" algn="l" defTabSz="342821" rtl="0" eaLnBrk="1" latinLnBrk="0" hangingPunct="1">
        <a:defRPr sz="1400" kern="1200">
          <a:solidFill>
            <a:schemeClr val="tx1"/>
          </a:solidFill>
          <a:latin typeface="+mn-lt"/>
          <a:ea typeface="+mn-ea"/>
          <a:cs typeface="+mn-cs"/>
        </a:defRPr>
      </a:lvl3pPr>
      <a:lvl4pPr marL="1028471" algn="l" defTabSz="342821" rtl="0" eaLnBrk="1" latinLnBrk="0" hangingPunct="1">
        <a:defRPr sz="1400" kern="1200">
          <a:solidFill>
            <a:schemeClr val="tx1"/>
          </a:solidFill>
          <a:latin typeface="+mn-lt"/>
          <a:ea typeface="+mn-ea"/>
          <a:cs typeface="+mn-cs"/>
        </a:defRPr>
      </a:lvl4pPr>
      <a:lvl5pPr marL="1371294" algn="l" defTabSz="342821" rtl="0" eaLnBrk="1" latinLnBrk="0" hangingPunct="1">
        <a:defRPr sz="1400" kern="1200">
          <a:solidFill>
            <a:schemeClr val="tx1"/>
          </a:solidFill>
          <a:latin typeface="+mn-lt"/>
          <a:ea typeface="+mn-ea"/>
          <a:cs typeface="+mn-cs"/>
        </a:defRPr>
      </a:lvl5pPr>
      <a:lvl6pPr marL="1714121" algn="l" defTabSz="342821" rtl="0" eaLnBrk="1" latinLnBrk="0" hangingPunct="1">
        <a:defRPr sz="1400" kern="1200">
          <a:solidFill>
            <a:schemeClr val="tx1"/>
          </a:solidFill>
          <a:latin typeface="+mn-lt"/>
          <a:ea typeface="+mn-ea"/>
          <a:cs typeface="+mn-cs"/>
        </a:defRPr>
      </a:lvl6pPr>
      <a:lvl7pPr marL="2056940" algn="l" defTabSz="342821" rtl="0" eaLnBrk="1" latinLnBrk="0" hangingPunct="1">
        <a:defRPr sz="1400" kern="1200">
          <a:solidFill>
            <a:schemeClr val="tx1"/>
          </a:solidFill>
          <a:latin typeface="+mn-lt"/>
          <a:ea typeface="+mn-ea"/>
          <a:cs typeface="+mn-cs"/>
        </a:defRPr>
      </a:lvl7pPr>
      <a:lvl8pPr marL="2399760" algn="l" defTabSz="342821" rtl="0" eaLnBrk="1" latinLnBrk="0" hangingPunct="1">
        <a:defRPr sz="1400" kern="1200">
          <a:solidFill>
            <a:schemeClr val="tx1"/>
          </a:solidFill>
          <a:latin typeface="+mn-lt"/>
          <a:ea typeface="+mn-ea"/>
          <a:cs typeface="+mn-cs"/>
        </a:defRPr>
      </a:lvl8pPr>
      <a:lvl9pPr marL="2742581" algn="l" defTabSz="342821"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33" userDrawn="1">
          <p15:clr>
            <a:srgbClr val="F26B43"/>
          </p15:clr>
        </p15:guide>
        <p15:guide id="2" pos="3840" userDrawn="1">
          <p15:clr>
            <a:srgbClr val="F26B43"/>
          </p15:clr>
        </p15:guide>
        <p15:guide id="3" orient="horz" pos="3657" userDrawn="1">
          <p15:clr>
            <a:srgbClr val="F26B43"/>
          </p15:clr>
        </p15:guide>
      </p15:sldGuideLst>
    </p:ext>
  </p:extLst>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37" y="36723"/>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01"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98"/>
            <a:fld id="{9FC3183C-1A43-43C0-8392-1DBE7E166C5E}" type="datetime1">
              <a:rPr lang="en-GB" smtClean="0">
                <a:solidFill>
                  <a:prstClr val="white">
                    <a:lumMod val="50000"/>
                  </a:prstClr>
                </a:solidFill>
              </a:rPr>
              <a:pPr defTabSz="914198"/>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98"/>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98"/>
            <a:fld id="{143B55C4-4F5A-416B-997D-6CE47EB0A945}" type="slidenum">
              <a:rPr lang="en-GB" smtClean="0">
                <a:solidFill>
                  <a:prstClr val="white">
                    <a:lumMod val="50000"/>
                  </a:prstClr>
                </a:solidFill>
              </a:rPr>
              <a:pPr defTabSz="914198"/>
              <a:t>‹#›</a:t>
            </a:fld>
            <a:endParaRPr lang="en-GB" dirty="0">
              <a:solidFill>
                <a:prstClr val="white">
                  <a:lumMod val="50000"/>
                </a:prstClr>
              </a:solidFill>
            </a:endParaRPr>
          </a:p>
        </p:txBody>
      </p:sp>
      <p:grpSp>
        <p:nvGrpSpPr>
          <p:cNvPr id="17" name="Gruppieren 16"/>
          <p:cNvGrpSpPr/>
          <p:nvPr/>
        </p:nvGrpSpPr>
        <p:grpSpPr>
          <a:xfrm>
            <a:off x="182837" y="36723"/>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0"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641831888"/>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69" r:id="rId13"/>
    <p:sldLayoutId id="2147484970" r:id="rId14"/>
    <p:sldLayoutId id="2147484971" r:id="rId15"/>
    <p:sldLayoutId id="2147484972" r:id="rId16"/>
    <p:sldLayoutId id="2147484973" r:id="rId17"/>
    <p:sldLayoutId id="2147484974"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198" rtl="0" eaLnBrk="1" latinLnBrk="0" hangingPunct="1">
        <a:spcBef>
          <a:spcPct val="0"/>
        </a:spcBef>
        <a:buNone/>
        <a:defRPr sz="2400" kern="1200">
          <a:solidFill>
            <a:srgbClr val="003366"/>
          </a:solidFill>
          <a:latin typeface="+mj-lt"/>
          <a:ea typeface="+mj-ea"/>
          <a:cs typeface="+mj-cs"/>
        </a:defRPr>
      </a:lvl1pPr>
    </p:titleStyle>
    <p:bodyStyle>
      <a:lvl1pPr marL="266645" indent="-266645" algn="l" defTabSz="914198"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51" indent="-184109"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514" indent="-177760"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70" indent="-177760"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034" indent="-177760" algn="l" defTabSz="914198"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37" y="36723"/>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188"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98"/>
            <a:fld id="{59D6F760-3D0A-42A5-9C72-D5981AC53901}" type="datetime1">
              <a:rPr lang="en-GB" smtClean="0">
                <a:solidFill>
                  <a:prstClr val="white">
                    <a:lumMod val="50000"/>
                  </a:prstClr>
                </a:solidFill>
              </a:rPr>
              <a:pPr defTabSz="914198"/>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4198"/>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4198"/>
            <a:fld id="{143B55C4-4F5A-416B-997D-6CE47EB0A945}" type="slidenum">
              <a:rPr lang="en-GB" smtClean="0">
                <a:solidFill>
                  <a:prstClr val="white">
                    <a:lumMod val="50000"/>
                  </a:prstClr>
                </a:solidFill>
              </a:rPr>
              <a:pPr defTabSz="914198"/>
              <a:t>‹#›</a:t>
            </a:fld>
            <a:endParaRPr lang="en-GB" dirty="0">
              <a:solidFill>
                <a:prstClr val="white">
                  <a:lumMod val="50000"/>
                </a:prstClr>
              </a:solidFill>
            </a:endParaRPr>
          </a:p>
        </p:txBody>
      </p:sp>
      <p:grpSp>
        <p:nvGrpSpPr>
          <p:cNvPr id="17" name="Gruppieren 16"/>
          <p:cNvGrpSpPr/>
          <p:nvPr/>
        </p:nvGrpSpPr>
        <p:grpSpPr>
          <a:xfrm>
            <a:off x="182837" y="36723"/>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0" cstate="email">
            <a:extLst>
              <a:ext uri="{28A0092B-C50C-407E-A947-70E740481C1C}">
                <a14:useLocalDpi xmlns="" xmlns:a14="http://schemas.microsoft.com/office/drawing/2010/main"/>
              </a:ext>
            </a:extLst>
          </a:blip>
          <a:stretch>
            <a:fillRect/>
          </a:stretch>
        </p:blipFill>
        <p:spPr>
          <a:xfrm>
            <a:off x="364443" y="4934233"/>
            <a:ext cx="630270" cy="142883"/>
          </a:xfrm>
          <a:prstGeom prst="rect">
            <a:avLst/>
          </a:prstGeom>
        </p:spPr>
      </p:pic>
    </p:spTree>
    <p:extLst>
      <p:ext uri="{BB962C8B-B14F-4D97-AF65-F5344CB8AC3E}">
        <p14:creationId xmlns="" xmlns:p14="http://schemas.microsoft.com/office/powerpoint/2010/main" val="2503226284"/>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 id="2147484987" r:id="rId12"/>
    <p:sldLayoutId id="2147484988" r:id="rId13"/>
    <p:sldLayoutId id="2147484989" r:id="rId14"/>
    <p:sldLayoutId id="2147484990" r:id="rId15"/>
    <p:sldLayoutId id="2147484991" r:id="rId16"/>
    <p:sldLayoutId id="2147484992" r:id="rId17"/>
    <p:sldLayoutId id="2147484993"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198" rtl="0" eaLnBrk="1" latinLnBrk="0" hangingPunct="1">
        <a:spcBef>
          <a:spcPct val="0"/>
        </a:spcBef>
        <a:buNone/>
        <a:defRPr sz="2400" kern="1200">
          <a:solidFill>
            <a:srgbClr val="003366"/>
          </a:solidFill>
          <a:latin typeface="+mj-lt"/>
          <a:ea typeface="+mj-ea"/>
          <a:cs typeface="+mj-cs"/>
        </a:defRPr>
      </a:lvl1pPr>
    </p:titleStyle>
    <p:bodyStyle>
      <a:lvl1pPr marL="266645" indent="-266645" algn="l" defTabSz="914198"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751" indent="-184109"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514" indent="-177760"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6270" indent="-177760" algn="l" defTabSz="914198"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4034" indent="-177760" algn="l" defTabSz="914198"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 xmlns:p14="http://schemas.microsoft.com/office/powerpoint/2010/main" val="4073006299"/>
              </p:ext>
            </p:extLst>
          </p:nvPr>
        </p:nvGraphicFramePr>
        <p:xfrm>
          <a:off x="1588" y="1588"/>
          <a:ext cx="1587" cy="1587"/>
        </p:xfrm>
        <a:graphic>
          <a:graphicData uri="http://schemas.openxmlformats.org/presentationml/2006/ole">
            <p:oleObj spid="_x0000_s402531" name="think-cell Slide" r:id="rId15" imgW="360" imgH="360" progId="">
              <p:embed/>
            </p:oleObj>
          </a:graphicData>
        </a:graphic>
      </p:graphicFrame>
      <p:pic>
        <p:nvPicPr>
          <p:cNvPr id="9" name="Picture 4"/>
          <p:cNvPicPr>
            <a:picLocks noChangeAspect="1" noChangeArrowheads="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9164" y="-43192"/>
            <a:ext cx="9144000" cy="137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276" y="308478"/>
            <a:ext cx="6818313" cy="691036"/>
          </a:xfrm>
          <a:prstGeom prst="rect">
            <a:avLst/>
          </a:prstGeom>
        </p:spPr>
        <p:txBody>
          <a:bodyPr vert="horz" lIns="0" tIns="0" rIns="67452" bIns="0" rtlCol="0" anchor="ctr" anchorCtr="0">
            <a:noAutofit/>
          </a:bodyPr>
          <a:lstStyle/>
          <a:p>
            <a:endParaRPr lang="en-US" dirty="0"/>
          </a:p>
        </p:txBody>
      </p:sp>
      <p:sp>
        <p:nvSpPr>
          <p:cNvPr id="7" name="TextBox 6"/>
          <p:cNvSpPr txBox="1"/>
          <p:nvPr/>
        </p:nvSpPr>
        <p:spPr>
          <a:xfrm>
            <a:off x="421247" y="4930030"/>
            <a:ext cx="2657725" cy="162000"/>
          </a:xfrm>
          <a:prstGeom prst="rect">
            <a:avLst/>
          </a:prstGeom>
          <a:noFill/>
        </p:spPr>
        <p:txBody>
          <a:bodyPr wrap="square" lIns="0" tIns="0" rIns="0" bIns="0" rtlCol="0" anchor="t">
            <a:noAutofit/>
          </a:bodyPr>
          <a:lstStyle/>
          <a:p>
            <a:pPr defTabSz="685256"/>
            <a:r>
              <a:rPr lang="en-US" sz="700" dirty="0" smtClean="0">
                <a:solidFill>
                  <a:srgbClr val="4B3232"/>
                </a:solidFill>
              </a:rPr>
              <a:t>Confidential. For Internal Use Only. Do Not Distribute.</a:t>
            </a:r>
            <a:endParaRPr lang="en-US" sz="700" dirty="0">
              <a:solidFill>
                <a:srgbClr val="4B3232"/>
              </a:solidFill>
            </a:endParaRPr>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68532" tIns="0" rIns="68532" bIns="0" rtlCol="0" anchor="t"/>
          <a:lstStyle>
            <a:lvl1pPr algn="ctr">
              <a:defRPr sz="800">
                <a:solidFill>
                  <a:schemeClr val="tx2"/>
                </a:solidFill>
              </a:defRPr>
            </a:lvl1pPr>
          </a:lstStyle>
          <a:p>
            <a:pPr defTabSz="685256"/>
            <a:fld id="{470FA7AD-C659-C648-8A64-1CED24DF4557}" type="slidenum">
              <a:rPr lang="en-US" smtClean="0">
                <a:solidFill>
                  <a:srgbClr val="4B3232"/>
                </a:solidFill>
              </a:rPr>
              <a:pPr defTabSz="685256"/>
              <a:t>‹#›</a:t>
            </a:fld>
            <a:endParaRPr lang="en-US" dirty="0">
              <a:solidFill>
                <a:srgbClr val="4B3232"/>
              </a:solidFill>
            </a:endParaRPr>
          </a:p>
        </p:txBody>
      </p:sp>
      <p:sp>
        <p:nvSpPr>
          <p:cNvPr id="10" name="Text Placeholder 9"/>
          <p:cNvSpPr>
            <a:spLocks noGrp="1"/>
          </p:cNvSpPr>
          <p:nvPr>
            <p:ph type="body" idx="1"/>
          </p:nvPr>
        </p:nvSpPr>
        <p:spPr>
          <a:xfrm>
            <a:off x="422275" y="1241894"/>
            <a:ext cx="8458200" cy="3098359"/>
          </a:xfrm>
          <a:prstGeom prst="rect">
            <a:avLst/>
          </a:prstGeom>
        </p:spPr>
        <p:txBody>
          <a:bodyPr vert="horz" lIns="0" tIns="34289" rIns="68532" bIns="34289"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2" y="4412606"/>
            <a:ext cx="7319151" cy="349449"/>
          </a:xfrm>
          <a:prstGeom prst="rect">
            <a:avLst/>
          </a:prstGeom>
        </p:spPr>
        <p:txBody>
          <a:bodyPr vert="horz" lIns="0" tIns="0" rIns="0" bIns="0" rtlCol="0" anchor="b"/>
          <a:lstStyle>
            <a:lvl1pPr algn="l">
              <a:defRPr sz="800">
                <a:solidFill>
                  <a:schemeClr val="tx2"/>
                </a:solidFill>
              </a:defRPr>
            </a:lvl1pPr>
          </a:lstStyle>
          <a:p>
            <a:pPr defTabSz="685256"/>
            <a:endParaRPr lang="en-GB" dirty="0">
              <a:solidFill>
                <a:srgbClr val="4B3232"/>
              </a:solidFill>
            </a:endParaRPr>
          </a:p>
        </p:txBody>
      </p:sp>
    </p:spTree>
    <p:extLst>
      <p:ext uri="{BB962C8B-B14F-4D97-AF65-F5344CB8AC3E}">
        <p14:creationId xmlns="" xmlns:p14="http://schemas.microsoft.com/office/powerpoint/2010/main" val="3518979080"/>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 id="2147485008" r:id="rId12"/>
  </p:sldLayoutIdLst>
  <p:timing>
    <p:tnLst>
      <p:par>
        <p:cTn id="1" dur="indefinite" restart="never" nodeType="tmRoot"/>
      </p:par>
    </p:tnLst>
  </p:timing>
  <p:hf hdr="0"/>
  <p:txStyles>
    <p:titleStyle>
      <a:lvl1pPr algn="l" defTabSz="456806"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01" marR="0" indent="-269801" algn="l" defTabSz="456806"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555" marR="0" indent="-269801" algn="l" defTabSz="45680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340" marR="0" indent="-269801" algn="l" defTabSz="45680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109" marR="0" indent="-269801" algn="l" defTabSz="45680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8910" marR="0" indent="-269801" algn="l" defTabSz="456806"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060" marR="0" indent="-228402" algn="l" defTabSz="456806"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69358" indent="-228402" algn="l" defTabSz="456806" rtl="0" eaLnBrk="1" latinLnBrk="0" hangingPunct="1">
        <a:spcBef>
          <a:spcPct val="20000"/>
        </a:spcBef>
        <a:buFont typeface="Arial"/>
        <a:buChar char="•"/>
        <a:defRPr sz="1800" kern="1200">
          <a:solidFill>
            <a:schemeClr val="tx1"/>
          </a:solidFill>
          <a:latin typeface="+mn-lt"/>
          <a:ea typeface="+mn-ea"/>
          <a:cs typeface="+mn-cs"/>
        </a:defRPr>
      </a:lvl7pPr>
      <a:lvl8pPr marL="3426179" indent="-228402" algn="l" defTabSz="456806" rtl="0" eaLnBrk="1" latinLnBrk="0" hangingPunct="1">
        <a:spcBef>
          <a:spcPct val="20000"/>
        </a:spcBef>
        <a:buFont typeface="Arial"/>
        <a:buChar char="•"/>
        <a:defRPr sz="2000" kern="1200">
          <a:solidFill>
            <a:schemeClr val="tx1"/>
          </a:solidFill>
          <a:latin typeface="+mn-lt"/>
          <a:ea typeface="+mn-ea"/>
          <a:cs typeface="+mn-cs"/>
        </a:defRPr>
      </a:lvl8pPr>
      <a:lvl9pPr marL="3882999" indent="-228402" algn="l" defTabSz="4568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06" rtl="0" eaLnBrk="1" latinLnBrk="0" hangingPunct="1">
        <a:defRPr sz="1800" kern="1200">
          <a:solidFill>
            <a:schemeClr val="tx1"/>
          </a:solidFill>
          <a:latin typeface="+mn-lt"/>
          <a:ea typeface="+mn-ea"/>
          <a:cs typeface="+mn-cs"/>
        </a:defRPr>
      </a:lvl1pPr>
      <a:lvl2pPr marL="456806" algn="l" defTabSz="456806" rtl="0" eaLnBrk="1" latinLnBrk="0" hangingPunct="1">
        <a:defRPr sz="1800" kern="1200">
          <a:solidFill>
            <a:schemeClr val="tx1"/>
          </a:solidFill>
          <a:latin typeface="+mn-lt"/>
          <a:ea typeface="+mn-ea"/>
          <a:cs typeface="+mn-cs"/>
        </a:defRPr>
      </a:lvl2pPr>
      <a:lvl3pPr marL="913658" algn="l" defTabSz="456806" rtl="0" eaLnBrk="1" latinLnBrk="0" hangingPunct="1">
        <a:defRPr sz="1800" kern="1200">
          <a:solidFill>
            <a:schemeClr val="tx1"/>
          </a:solidFill>
          <a:latin typeface="+mn-lt"/>
          <a:ea typeface="+mn-ea"/>
          <a:cs typeface="+mn-cs"/>
        </a:defRPr>
      </a:lvl3pPr>
      <a:lvl4pPr marL="1370478" algn="l" defTabSz="456806" rtl="0" eaLnBrk="1" latinLnBrk="0" hangingPunct="1">
        <a:defRPr sz="1800" kern="1200">
          <a:solidFill>
            <a:schemeClr val="tx1"/>
          </a:solidFill>
          <a:latin typeface="+mn-lt"/>
          <a:ea typeface="+mn-ea"/>
          <a:cs typeface="+mn-cs"/>
        </a:defRPr>
      </a:lvl4pPr>
      <a:lvl5pPr marL="1827314" algn="l" defTabSz="456806" rtl="0" eaLnBrk="1" latinLnBrk="0" hangingPunct="1">
        <a:defRPr sz="1800" kern="1200">
          <a:solidFill>
            <a:schemeClr val="tx1"/>
          </a:solidFill>
          <a:latin typeface="+mn-lt"/>
          <a:ea typeface="+mn-ea"/>
          <a:cs typeface="+mn-cs"/>
        </a:defRPr>
      </a:lvl5pPr>
      <a:lvl6pPr marL="2284119" algn="l" defTabSz="456806" rtl="0" eaLnBrk="1" latinLnBrk="0" hangingPunct="1">
        <a:defRPr sz="1800" kern="1200">
          <a:solidFill>
            <a:schemeClr val="tx1"/>
          </a:solidFill>
          <a:latin typeface="+mn-lt"/>
          <a:ea typeface="+mn-ea"/>
          <a:cs typeface="+mn-cs"/>
        </a:defRPr>
      </a:lvl6pPr>
      <a:lvl7pPr marL="2740925" algn="l" defTabSz="456806" rtl="0" eaLnBrk="1" latinLnBrk="0" hangingPunct="1">
        <a:defRPr sz="1800" kern="1200">
          <a:solidFill>
            <a:schemeClr val="tx1"/>
          </a:solidFill>
          <a:latin typeface="+mn-lt"/>
          <a:ea typeface="+mn-ea"/>
          <a:cs typeface="+mn-cs"/>
        </a:defRPr>
      </a:lvl7pPr>
      <a:lvl8pPr marL="3197760" algn="l" defTabSz="456806" rtl="0" eaLnBrk="1" latinLnBrk="0" hangingPunct="1">
        <a:defRPr sz="1800" kern="1200">
          <a:solidFill>
            <a:schemeClr val="tx1"/>
          </a:solidFill>
          <a:latin typeface="+mn-lt"/>
          <a:ea typeface="+mn-ea"/>
          <a:cs typeface="+mn-cs"/>
        </a:defRPr>
      </a:lvl8pPr>
      <a:lvl9pPr marL="3654583" algn="l" defTabSz="456806"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9164" y="-43192"/>
            <a:ext cx="9144000" cy="137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276" y="308478"/>
            <a:ext cx="6818313" cy="691036"/>
          </a:xfrm>
          <a:prstGeom prst="rect">
            <a:avLst/>
          </a:prstGeom>
        </p:spPr>
        <p:txBody>
          <a:bodyPr vert="horz" lIns="0" tIns="0" rIns="67457" bIns="0" rtlCol="0" anchor="ctr" anchorCtr="0">
            <a:noAutofit/>
          </a:bodyPr>
          <a:lstStyle/>
          <a:p>
            <a:endParaRPr lang="en-US" dirty="0"/>
          </a:p>
        </p:txBody>
      </p:sp>
      <p:sp>
        <p:nvSpPr>
          <p:cNvPr id="7" name="TextBox 6"/>
          <p:cNvSpPr txBox="1"/>
          <p:nvPr/>
        </p:nvSpPr>
        <p:spPr>
          <a:xfrm>
            <a:off x="421243" y="4930030"/>
            <a:ext cx="2657725" cy="162000"/>
          </a:xfrm>
          <a:prstGeom prst="rect">
            <a:avLst/>
          </a:prstGeom>
          <a:noFill/>
        </p:spPr>
        <p:txBody>
          <a:bodyPr wrap="square" lIns="0" tIns="0" rIns="0" bIns="0" rtlCol="0" anchor="t">
            <a:noAutofit/>
          </a:bodyPr>
          <a:lstStyle/>
          <a:p>
            <a:pPr defTabSz="685307"/>
            <a:r>
              <a:rPr lang="en-US" sz="700" dirty="0" smtClean="0">
                <a:solidFill>
                  <a:srgbClr val="4B3232"/>
                </a:solidFill>
              </a:rPr>
              <a:t>Confidential. For Internal Use Only. Do Not Distribute.</a:t>
            </a:r>
            <a:endParaRPr lang="en-US" sz="700" dirty="0">
              <a:solidFill>
                <a:srgbClr val="4B3232"/>
              </a:solidFill>
            </a:endParaRPr>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68537" tIns="0" rIns="68537" bIns="0" rtlCol="0" anchor="t"/>
          <a:lstStyle>
            <a:lvl1pPr algn="ctr">
              <a:defRPr sz="800">
                <a:solidFill>
                  <a:schemeClr val="tx2"/>
                </a:solidFill>
              </a:defRPr>
            </a:lvl1pPr>
          </a:lstStyle>
          <a:p>
            <a:pPr defTabSz="685307"/>
            <a:fld id="{470FA7AD-C659-C648-8A64-1CED24DF4557}" type="slidenum">
              <a:rPr lang="en-US" smtClean="0">
                <a:solidFill>
                  <a:srgbClr val="4B3232"/>
                </a:solidFill>
              </a:rPr>
              <a:pPr defTabSz="685307"/>
              <a:t>‹#›</a:t>
            </a:fld>
            <a:endParaRPr lang="en-US" dirty="0">
              <a:solidFill>
                <a:srgbClr val="4B3232"/>
              </a:solidFill>
            </a:endParaRPr>
          </a:p>
        </p:txBody>
      </p:sp>
      <p:sp>
        <p:nvSpPr>
          <p:cNvPr id="10" name="Text Placeholder 9"/>
          <p:cNvSpPr>
            <a:spLocks noGrp="1"/>
          </p:cNvSpPr>
          <p:nvPr>
            <p:ph type="body" idx="1"/>
          </p:nvPr>
        </p:nvSpPr>
        <p:spPr>
          <a:xfrm>
            <a:off x="422275" y="1241894"/>
            <a:ext cx="8458200" cy="3098359"/>
          </a:xfrm>
          <a:prstGeom prst="rect">
            <a:avLst/>
          </a:prstGeom>
        </p:spPr>
        <p:txBody>
          <a:bodyPr vert="horz" lIns="0" tIns="34289" rIns="68537" bIns="34289"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2" y="4412606"/>
            <a:ext cx="7319151" cy="349449"/>
          </a:xfrm>
          <a:prstGeom prst="rect">
            <a:avLst/>
          </a:prstGeom>
        </p:spPr>
        <p:txBody>
          <a:bodyPr vert="horz" lIns="0" tIns="0" rIns="0" bIns="0" rtlCol="0" anchor="b"/>
          <a:lstStyle>
            <a:lvl1pPr algn="l">
              <a:defRPr sz="800">
                <a:solidFill>
                  <a:schemeClr val="tx2"/>
                </a:solidFill>
              </a:defRPr>
            </a:lvl1pPr>
          </a:lstStyle>
          <a:p>
            <a:pPr defTabSz="685307"/>
            <a:endParaRPr lang="en-GB" dirty="0">
              <a:solidFill>
                <a:srgbClr val="4B3232"/>
              </a:solidFill>
            </a:endParaRPr>
          </a:p>
        </p:txBody>
      </p:sp>
    </p:spTree>
    <p:extLst>
      <p:ext uri="{BB962C8B-B14F-4D97-AF65-F5344CB8AC3E}">
        <p14:creationId xmlns="" xmlns:p14="http://schemas.microsoft.com/office/powerpoint/2010/main" val="2731005409"/>
      </p:ext>
    </p:extLst>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 id="2147485014" r:id="rId4"/>
    <p:sldLayoutId id="2147485015" r:id="rId5"/>
    <p:sldLayoutId id="2147485016" r:id="rId6"/>
    <p:sldLayoutId id="2147485017" r:id="rId7"/>
    <p:sldLayoutId id="2147485018" r:id="rId8"/>
    <p:sldLayoutId id="2147485019" r:id="rId9"/>
    <p:sldLayoutId id="2147485020" r:id="rId10"/>
    <p:sldLayoutId id="2147485021" r:id="rId11"/>
    <p:sldLayoutId id="2147485022" r:id="rId12"/>
    <p:sldLayoutId id="2147485023" r:id="rId13"/>
  </p:sldLayoutIdLst>
  <p:timing>
    <p:tnLst>
      <p:par>
        <p:cTn id="1" dur="indefinite" restart="never" nodeType="tmRoot"/>
      </p:par>
    </p:tnLst>
  </p:timing>
  <p:hf hdr="0"/>
  <p:txStyles>
    <p:titleStyle>
      <a:lvl1pPr algn="l" defTabSz="456842"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19" marR="0" indent="-269819" algn="l" defTabSz="456842"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596" marR="0" indent="-269819" algn="l" defTabSz="45684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400" marR="0" indent="-269819" algn="l" defTabSz="45684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190" marR="0" indent="-269819" algn="l" defTabSz="45684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009" marR="0" indent="-269819" algn="l" defTabSz="456842"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146" marR="0" indent="-228420" algn="l" defTabSz="456842"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69580" indent="-228420" algn="l" defTabSz="456842" rtl="0" eaLnBrk="1" latinLnBrk="0" hangingPunct="1">
        <a:spcBef>
          <a:spcPct val="20000"/>
        </a:spcBef>
        <a:buFont typeface="Arial"/>
        <a:buChar char="•"/>
        <a:defRPr sz="1800" kern="1200">
          <a:solidFill>
            <a:schemeClr val="tx1"/>
          </a:solidFill>
          <a:latin typeface="+mn-lt"/>
          <a:ea typeface="+mn-ea"/>
          <a:cs typeface="+mn-cs"/>
        </a:defRPr>
      </a:lvl7pPr>
      <a:lvl8pPr marL="3426435" indent="-228420" algn="l" defTabSz="456842" rtl="0" eaLnBrk="1" latinLnBrk="0" hangingPunct="1">
        <a:spcBef>
          <a:spcPct val="20000"/>
        </a:spcBef>
        <a:buFont typeface="Arial"/>
        <a:buChar char="•"/>
        <a:defRPr sz="2000" kern="1200">
          <a:solidFill>
            <a:schemeClr val="tx1"/>
          </a:solidFill>
          <a:latin typeface="+mn-lt"/>
          <a:ea typeface="+mn-ea"/>
          <a:cs typeface="+mn-cs"/>
        </a:defRPr>
      </a:lvl8pPr>
      <a:lvl9pPr marL="3883290" indent="-228420" algn="l" defTabSz="45684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42" rtl="0" eaLnBrk="1" latinLnBrk="0" hangingPunct="1">
        <a:defRPr sz="1800" kern="1200">
          <a:solidFill>
            <a:schemeClr val="tx1"/>
          </a:solidFill>
          <a:latin typeface="+mn-lt"/>
          <a:ea typeface="+mn-ea"/>
          <a:cs typeface="+mn-cs"/>
        </a:defRPr>
      </a:lvl1pPr>
      <a:lvl2pPr marL="456842" algn="l" defTabSz="456842" rtl="0" eaLnBrk="1" latinLnBrk="0" hangingPunct="1">
        <a:defRPr sz="1800" kern="1200">
          <a:solidFill>
            <a:schemeClr val="tx1"/>
          </a:solidFill>
          <a:latin typeface="+mn-lt"/>
          <a:ea typeface="+mn-ea"/>
          <a:cs typeface="+mn-cs"/>
        </a:defRPr>
      </a:lvl2pPr>
      <a:lvl3pPr marL="913725" algn="l" defTabSz="456842" rtl="0" eaLnBrk="1" latinLnBrk="0" hangingPunct="1">
        <a:defRPr sz="1800" kern="1200">
          <a:solidFill>
            <a:schemeClr val="tx1"/>
          </a:solidFill>
          <a:latin typeface="+mn-lt"/>
          <a:ea typeface="+mn-ea"/>
          <a:cs typeface="+mn-cs"/>
        </a:defRPr>
      </a:lvl3pPr>
      <a:lvl4pPr marL="1370580" algn="l" defTabSz="456842" rtl="0" eaLnBrk="1" latinLnBrk="0" hangingPunct="1">
        <a:defRPr sz="1800" kern="1200">
          <a:solidFill>
            <a:schemeClr val="tx1"/>
          </a:solidFill>
          <a:latin typeface="+mn-lt"/>
          <a:ea typeface="+mn-ea"/>
          <a:cs typeface="+mn-cs"/>
        </a:defRPr>
      </a:lvl4pPr>
      <a:lvl5pPr marL="1827449" algn="l" defTabSz="456842" rtl="0" eaLnBrk="1" latinLnBrk="0" hangingPunct="1">
        <a:defRPr sz="1800" kern="1200">
          <a:solidFill>
            <a:schemeClr val="tx1"/>
          </a:solidFill>
          <a:latin typeface="+mn-lt"/>
          <a:ea typeface="+mn-ea"/>
          <a:cs typeface="+mn-cs"/>
        </a:defRPr>
      </a:lvl5pPr>
      <a:lvl6pPr marL="2284290" algn="l" defTabSz="456842" rtl="0" eaLnBrk="1" latinLnBrk="0" hangingPunct="1">
        <a:defRPr sz="1800" kern="1200">
          <a:solidFill>
            <a:schemeClr val="tx1"/>
          </a:solidFill>
          <a:latin typeface="+mn-lt"/>
          <a:ea typeface="+mn-ea"/>
          <a:cs typeface="+mn-cs"/>
        </a:defRPr>
      </a:lvl6pPr>
      <a:lvl7pPr marL="2741132" algn="l" defTabSz="456842" rtl="0" eaLnBrk="1" latinLnBrk="0" hangingPunct="1">
        <a:defRPr sz="1800" kern="1200">
          <a:solidFill>
            <a:schemeClr val="tx1"/>
          </a:solidFill>
          <a:latin typeface="+mn-lt"/>
          <a:ea typeface="+mn-ea"/>
          <a:cs typeface="+mn-cs"/>
        </a:defRPr>
      </a:lvl7pPr>
      <a:lvl8pPr marL="3198000" algn="l" defTabSz="456842" rtl="0" eaLnBrk="1" latinLnBrk="0" hangingPunct="1">
        <a:defRPr sz="1800" kern="1200">
          <a:solidFill>
            <a:schemeClr val="tx1"/>
          </a:solidFill>
          <a:latin typeface="+mn-lt"/>
          <a:ea typeface="+mn-ea"/>
          <a:cs typeface="+mn-cs"/>
        </a:defRPr>
      </a:lvl8pPr>
      <a:lvl9pPr marL="3654856" algn="l" defTabSz="456842"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9164" y="-43192"/>
            <a:ext cx="9144000" cy="137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22276" y="308478"/>
            <a:ext cx="6818313" cy="691036"/>
          </a:xfrm>
          <a:prstGeom prst="rect">
            <a:avLst/>
          </a:prstGeom>
        </p:spPr>
        <p:txBody>
          <a:bodyPr vert="horz" lIns="0" tIns="0" rIns="67463" bIns="0" rtlCol="0" anchor="ctr" anchorCtr="0">
            <a:noAutofit/>
          </a:bodyPr>
          <a:lstStyle/>
          <a:p>
            <a:endParaRPr lang="en-US" dirty="0"/>
          </a:p>
        </p:txBody>
      </p:sp>
      <p:sp>
        <p:nvSpPr>
          <p:cNvPr id="7" name="TextBox 6"/>
          <p:cNvSpPr txBox="1"/>
          <p:nvPr/>
        </p:nvSpPr>
        <p:spPr>
          <a:xfrm>
            <a:off x="421240" y="4930030"/>
            <a:ext cx="2657725" cy="162000"/>
          </a:xfrm>
          <a:prstGeom prst="rect">
            <a:avLst/>
          </a:prstGeom>
          <a:noFill/>
        </p:spPr>
        <p:txBody>
          <a:bodyPr wrap="square" lIns="0" tIns="0" rIns="0" bIns="0" rtlCol="0" anchor="t">
            <a:noAutofit/>
          </a:bodyPr>
          <a:lstStyle/>
          <a:p>
            <a:pPr defTabSz="685375"/>
            <a:r>
              <a:rPr lang="en-US" sz="700" dirty="0" smtClean="0">
                <a:solidFill>
                  <a:srgbClr val="4B3232"/>
                </a:solidFill>
              </a:rPr>
              <a:t>Confidential. For Internal Use Only. Do Not Distribute.</a:t>
            </a:r>
            <a:endParaRPr lang="en-US" sz="700" dirty="0">
              <a:solidFill>
                <a:srgbClr val="4B3232"/>
              </a:solidFill>
            </a:endParaRPr>
          </a:p>
        </p:txBody>
      </p:sp>
      <p:sp>
        <p:nvSpPr>
          <p:cNvPr id="3" name="Slide Number Placeholder 2"/>
          <p:cNvSpPr>
            <a:spLocks noGrp="1"/>
          </p:cNvSpPr>
          <p:nvPr>
            <p:ph type="sldNum" sz="quarter" idx="4"/>
          </p:nvPr>
        </p:nvSpPr>
        <p:spPr>
          <a:xfrm>
            <a:off x="3505200" y="4930030"/>
            <a:ext cx="2133600" cy="162000"/>
          </a:xfrm>
          <a:prstGeom prst="rect">
            <a:avLst/>
          </a:prstGeom>
        </p:spPr>
        <p:txBody>
          <a:bodyPr vert="horz" lIns="68543" tIns="0" rIns="68543" bIns="0" rtlCol="0" anchor="t"/>
          <a:lstStyle>
            <a:lvl1pPr algn="ctr">
              <a:defRPr sz="800">
                <a:solidFill>
                  <a:schemeClr val="tx2"/>
                </a:solidFill>
              </a:defRPr>
            </a:lvl1pPr>
          </a:lstStyle>
          <a:p>
            <a:pPr defTabSz="685375"/>
            <a:fld id="{470FA7AD-C659-C648-8A64-1CED24DF4557}" type="slidenum">
              <a:rPr lang="en-US" smtClean="0">
                <a:solidFill>
                  <a:srgbClr val="4B3232"/>
                </a:solidFill>
              </a:rPr>
              <a:pPr defTabSz="685375"/>
              <a:t>‹#›</a:t>
            </a:fld>
            <a:endParaRPr lang="en-US" dirty="0">
              <a:solidFill>
                <a:srgbClr val="4B3232"/>
              </a:solidFill>
            </a:endParaRPr>
          </a:p>
        </p:txBody>
      </p:sp>
      <p:sp>
        <p:nvSpPr>
          <p:cNvPr id="10" name="Text Placeholder 9"/>
          <p:cNvSpPr>
            <a:spLocks noGrp="1"/>
          </p:cNvSpPr>
          <p:nvPr>
            <p:ph type="body" idx="1"/>
          </p:nvPr>
        </p:nvSpPr>
        <p:spPr>
          <a:xfrm>
            <a:off x="422275" y="1241894"/>
            <a:ext cx="8458200" cy="3098359"/>
          </a:xfrm>
          <a:prstGeom prst="rect">
            <a:avLst/>
          </a:prstGeom>
        </p:spPr>
        <p:txBody>
          <a:bodyPr vert="horz" lIns="0" tIns="34289" rIns="68543" bIns="34289" rtlCol="0">
            <a:noAutofit/>
          </a:bodyPr>
          <a:lstStyle/>
          <a:p>
            <a:pPr lvl="0"/>
            <a:r>
              <a:rPr lang="en-US" dirty="0" smtClean="0"/>
              <a:t>First level bullet is Arial Regular 18 pts in brown (Text 2)</a:t>
            </a:r>
          </a:p>
          <a:p>
            <a:pPr lvl="1"/>
            <a:r>
              <a:rPr lang="en-US" dirty="0" smtClean="0"/>
              <a:t>Second level bullet is Arial Regular 16 pts in brown (Text 2)</a:t>
            </a:r>
          </a:p>
          <a:p>
            <a:pPr lvl="2"/>
            <a:r>
              <a:rPr lang="en-US" dirty="0" smtClean="0"/>
              <a:t>Third level bullet is Arial Regular 16 pts in brown (Text 2)</a:t>
            </a:r>
          </a:p>
          <a:p>
            <a:pPr lvl="3"/>
            <a:r>
              <a:rPr lang="en-US" dirty="0" smtClean="0"/>
              <a:t>Fourth level bullet is Arial Regular 14 pts in brown (Text 2)</a:t>
            </a:r>
          </a:p>
          <a:p>
            <a:pPr lvl="4"/>
            <a:r>
              <a:rPr lang="en-US" dirty="0" smtClean="0"/>
              <a:t>Fifth level bullet is Arial Regular 14 pts in brown (Text 2)</a:t>
            </a:r>
            <a:endParaRPr lang="en-US" dirty="0"/>
          </a:p>
        </p:txBody>
      </p:sp>
      <p:sp>
        <p:nvSpPr>
          <p:cNvPr id="4" name="Footer Placeholder 3"/>
          <p:cNvSpPr>
            <a:spLocks noGrp="1"/>
          </p:cNvSpPr>
          <p:nvPr>
            <p:ph type="ftr" sz="quarter" idx="3"/>
          </p:nvPr>
        </p:nvSpPr>
        <p:spPr>
          <a:xfrm>
            <a:off x="421202" y="4412606"/>
            <a:ext cx="7319151" cy="349449"/>
          </a:xfrm>
          <a:prstGeom prst="rect">
            <a:avLst/>
          </a:prstGeom>
        </p:spPr>
        <p:txBody>
          <a:bodyPr vert="horz" lIns="0" tIns="0" rIns="0" bIns="0" rtlCol="0" anchor="b"/>
          <a:lstStyle>
            <a:lvl1pPr algn="l">
              <a:defRPr sz="800">
                <a:solidFill>
                  <a:schemeClr val="tx2"/>
                </a:solidFill>
              </a:defRPr>
            </a:lvl1pPr>
          </a:lstStyle>
          <a:p>
            <a:pPr defTabSz="685375"/>
            <a:endParaRPr lang="en-GB" dirty="0">
              <a:solidFill>
                <a:srgbClr val="4B3232"/>
              </a:solidFill>
            </a:endParaRPr>
          </a:p>
        </p:txBody>
      </p:sp>
    </p:spTree>
    <p:extLst>
      <p:ext uri="{BB962C8B-B14F-4D97-AF65-F5344CB8AC3E}">
        <p14:creationId xmlns="" xmlns:p14="http://schemas.microsoft.com/office/powerpoint/2010/main" val="1659496477"/>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 id="2147485036" r:id="rId12"/>
    <p:sldLayoutId id="2147485037" r:id="rId13"/>
  </p:sldLayoutIdLst>
  <p:timing>
    <p:tnLst>
      <p:par>
        <p:cTn id="1" dur="indefinite" restart="never" nodeType="tmRoot"/>
      </p:par>
    </p:tnLst>
  </p:timing>
  <p:hf hdr="0"/>
  <p:txStyles>
    <p:titleStyle>
      <a:lvl1pPr algn="l" defTabSz="456890" rtl="0" eaLnBrk="1" latinLnBrk="0" hangingPunct="1">
        <a:lnSpc>
          <a:spcPct val="90000"/>
        </a:lnSpc>
        <a:spcBef>
          <a:spcPct val="0"/>
        </a:spcBef>
        <a:buNone/>
        <a:defRPr sz="2200" b="1" i="0" kern="1000" cap="none" spc="0">
          <a:solidFill>
            <a:srgbClr val="008C7D"/>
          </a:solidFill>
          <a:latin typeface="Arial Black"/>
          <a:ea typeface="+mj-ea"/>
          <a:cs typeface="Arial Black"/>
        </a:defRPr>
      </a:lvl1pPr>
    </p:titleStyle>
    <p:bodyStyle>
      <a:lvl1pPr marL="269843" marR="0" indent="-269843" algn="l" defTabSz="456890" rtl="0" eaLnBrk="1" fontAlgn="auto" latinLnBrk="0" hangingPunct="1">
        <a:lnSpc>
          <a:spcPct val="100000"/>
        </a:lnSpc>
        <a:spcBef>
          <a:spcPts val="0"/>
        </a:spcBef>
        <a:spcAft>
          <a:spcPts val="500"/>
        </a:spcAft>
        <a:buClr>
          <a:schemeClr val="tx2"/>
        </a:buClr>
        <a:buSzTx/>
        <a:buFont typeface="Arial"/>
        <a:buChar char="•"/>
        <a:tabLst/>
        <a:defRPr lang="en-US" sz="1800" b="0" i="0" kern="1200" baseline="0" dirty="0" smtClean="0">
          <a:solidFill>
            <a:schemeClr val="tx2"/>
          </a:solidFill>
          <a:latin typeface="Arial"/>
          <a:ea typeface="+mn-ea"/>
          <a:cs typeface="Arial"/>
        </a:defRPr>
      </a:lvl1pPr>
      <a:lvl2pPr marL="539650" marR="0" indent="-269843" algn="l" defTabSz="45689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Co Text"/>
        </a:defRPr>
      </a:lvl2pPr>
      <a:lvl3pPr marL="809480" marR="0" indent="-269843" algn="l" defTabSz="45689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600" b="0" i="0" kern="1200" baseline="0" dirty="0" smtClean="0">
          <a:solidFill>
            <a:schemeClr val="tx2"/>
          </a:solidFill>
          <a:latin typeface="+mn-lt"/>
          <a:ea typeface="+mn-ea"/>
          <a:cs typeface="+mn-cs"/>
        </a:defRPr>
      </a:lvl3pPr>
      <a:lvl4pPr marL="1079298" marR="0" indent="-269843" algn="l" defTabSz="45689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baseline="0" dirty="0" smtClean="0">
          <a:solidFill>
            <a:schemeClr val="tx2"/>
          </a:solidFill>
          <a:latin typeface="+mn-lt"/>
          <a:ea typeface="+mn-ea"/>
          <a:cs typeface="+mn-cs"/>
        </a:defRPr>
      </a:lvl4pPr>
      <a:lvl5pPr marL="1349141" marR="0" indent="-269843" algn="l" defTabSz="456890" rtl="0" eaLnBrk="1" fontAlgn="auto" latinLnBrk="0" hangingPunct="1">
        <a:lnSpc>
          <a:spcPct val="100000"/>
        </a:lnSpc>
        <a:spcBef>
          <a:spcPts val="0"/>
        </a:spcBef>
        <a:spcAft>
          <a:spcPts val="500"/>
        </a:spcAft>
        <a:buClr>
          <a:schemeClr val="tx2"/>
        </a:buClr>
        <a:buSzPct val="100000"/>
        <a:buFont typeface="Arial" panose="020B0604020202020204" pitchFamily="34" charset="0"/>
        <a:buChar char="•"/>
        <a:tabLst/>
        <a:defRPr lang="en-US" sz="1400" b="0" i="0" kern="1200" dirty="0">
          <a:solidFill>
            <a:schemeClr val="tx2"/>
          </a:solidFill>
          <a:latin typeface="+mn-lt"/>
          <a:ea typeface="+mn-ea"/>
          <a:cs typeface="+mn-cs"/>
        </a:defRPr>
      </a:lvl5pPr>
      <a:lvl6pPr marL="1142260" marR="0" indent="-228444" algn="l" defTabSz="456890" rtl="0" eaLnBrk="1" fontAlgn="auto" latinLnBrk="0" hangingPunct="1">
        <a:lnSpc>
          <a:spcPts val="1800"/>
        </a:lnSpc>
        <a:spcBef>
          <a:spcPts val="600"/>
        </a:spcBef>
        <a:spcAft>
          <a:spcPts val="0"/>
        </a:spcAft>
        <a:buClrTx/>
        <a:buSzTx/>
        <a:buFont typeface="Arial"/>
        <a:buChar char="•"/>
        <a:tabLst/>
        <a:defRPr sz="2200" kern="1200">
          <a:solidFill>
            <a:schemeClr val="accent2"/>
          </a:solidFill>
          <a:latin typeface="+mn-lt"/>
          <a:ea typeface="+mn-ea"/>
          <a:cs typeface="+mn-cs"/>
        </a:defRPr>
      </a:lvl6pPr>
      <a:lvl7pPr marL="2969876" indent="-228444" algn="l" defTabSz="456890" rtl="0" eaLnBrk="1" latinLnBrk="0" hangingPunct="1">
        <a:spcBef>
          <a:spcPct val="20000"/>
        </a:spcBef>
        <a:buFont typeface="Arial"/>
        <a:buChar char="•"/>
        <a:defRPr sz="1800" kern="1200">
          <a:solidFill>
            <a:schemeClr val="tx1"/>
          </a:solidFill>
          <a:latin typeface="+mn-lt"/>
          <a:ea typeface="+mn-ea"/>
          <a:cs typeface="+mn-cs"/>
        </a:defRPr>
      </a:lvl7pPr>
      <a:lvl8pPr marL="3426777" indent="-228444" algn="l" defTabSz="456890" rtl="0" eaLnBrk="1" latinLnBrk="0" hangingPunct="1">
        <a:spcBef>
          <a:spcPct val="20000"/>
        </a:spcBef>
        <a:buFont typeface="Arial"/>
        <a:buChar char="•"/>
        <a:defRPr sz="2000" kern="1200">
          <a:solidFill>
            <a:schemeClr val="tx1"/>
          </a:solidFill>
          <a:latin typeface="+mn-lt"/>
          <a:ea typeface="+mn-ea"/>
          <a:cs typeface="+mn-cs"/>
        </a:defRPr>
      </a:lvl8pPr>
      <a:lvl9pPr marL="3883678" indent="-228444" algn="l" defTabSz="4568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90" rtl="0" eaLnBrk="1" latinLnBrk="0" hangingPunct="1">
        <a:defRPr sz="1800" kern="1200">
          <a:solidFill>
            <a:schemeClr val="tx1"/>
          </a:solidFill>
          <a:latin typeface="+mn-lt"/>
          <a:ea typeface="+mn-ea"/>
          <a:cs typeface="+mn-cs"/>
        </a:defRPr>
      </a:lvl1pPr>
      <a:lvl2pPr marL="456890" algn="l" defTabSz="456890" rtl="0" eaLnBrk="1" latinLnBrk="0" hangingPunct="1">
        <a:defRPr sz="1800" kern="1200">
          <a:solidFill>
            <a:schemeClr val="tx1"/>
          </a:solidFill>
          <a:latin typeface="+mn-lt"/>
          <a:ea typeface="+mn-ea"/>
          <a:cs typeface="+mn-cs"/>
        </a:defRPr>
      </a:lvl2pPr>
      <a:lvl3pPr marL="913815" algn="l" defTabSz="456890" rtl="0" eaLnBrk="1" latinLnBrk="0" hangingPunct="1">
        <a:defRPr sz="1800" kern="1200">
          <a:solidFill>
            <a:schemeClr val="tx1"/>
          </a:solidFill>
          <a:latin typeface="+mn-lt"/>
          <a:ea typeface="+mn-ea"/>
          <a:cs typeface="+mn-cs"/>
        </a:defRPr>
      </a:lvl3pPr>
      <a:lvl4pPr marL="1370716" algn="l" defTabSz="456890" rtl="0" eaLnBrk="1" latinLnBrk="0" hangingPunct="1">
        <a:defRPr sz="1800" kern="1200">
          <a:solidFill>
            <a:schemeClr val="tx1"/>
          </a:solidFill>
          <a:latin typeface="+mn-lt"/>
          <a:ea typeface="+mn-ea"/>
          <a:cs typeface="+mn-cs"/>
        </a:defRPr>
      </a:lvl4pPr>
      <a:lvl5pPr marL="1827629" algn="l" defTabSz="456890" rtl="0" eaLnBrk="1" latinLnBrk="0" hangingPunct="1">
        <a:defRPr sz="1800" kern="1200">
          <a:solidFill>
            <a:schemeClr val="tx1"/>
          </a:solidFill>
          <a:latin typeface="+mn-lt"/>
          <a:ea typeface="+mn-ea"/>
          <a:cs typeface="+mn-cs"/>
        </a:defRPr>
      </a:lvl5pPr>
      <a:lvl6pPr marL="2284518" algn="l" defTabSz="456890" rtl="0" eaLnBrk="1" latinLnBrk="0" hangingPunct="1">
        <a:defRPr sz="1800" kern="1200">
          <a:solidFill>
            <a:schemeClr val="tx1"/>
          </a:solidFill>
          <a:latin typeface="+mn-lt"/>
          <a:ea typeface="+mn-ea"/>
          <a:cs typeface="+mn-cs"/>
        </a:defRPr>
      </a:lvl6pPr>
      <a:lvl7pPr marL="2741408" algn="l" defTabSz="456890" rtl="0" eaLnBrk="1" latinLnBrk="0" hangingPunct="1">
        <a:defRPr sz="1800" kern="1200">
          <a:solidFill>
            <a:schemeClr val="tx1"/>
          </a:solidFill>
          <a:latin typeface="+mn-lt"/>
          <a:ea typeface="+mn-ea"/>
          <a:cs typeface="+mn-cs"/>
        </a:defRPr>
      </a:lvl7pPr>
      <a:lvl8pPr marL="3198320" algn="l" defTabSz="456890" rtl="0" eaLnBrk="1" latinLnBrk="0" hangingPunct="1">
        <a:defRPr sz="1800" kern="1200">
          <a:solidFill>
            <a:schemeClr val="tx1"/>
          </a:solidFill>
          <a:latin typeface="+mn-lt"/>
          <a:ea typeface="+mn-ea"/>
          <a:cs typeface="+mn-cs"/>
        </a:defRPr>
      </a:lvl8pPr>
      <a:lvl9pPr marL="3655222" algn="l" defTabSz="45689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920610828"/>
              </p:ext>
            </p:extLst>
          </p:nvPr>
        </p:nvGraphicFramePr>
        <p:xfrm>
          <a:off x="1591" y="1589"/>
          <a:ext cx="1587" cy="1587"/>
        </p:xfrm>
        <a:graphic>
          <a:graphicData uri="http://schemas.openxmlformats.org/presentationml/2006/ole">
            <p:oleObj spid="_x0000_s20891" name="think-cell Slide" r:id="rId23"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763"/>
            <a:fld id="{9FC3183C-1A43-43C0-8392-1DBE7E166C5E}" type="datetime1">
              <a:rPr lang="en-GB" smtClean="0">
                <a:solidFill>
                  <a:prstClr val="white">
                    <a:lumMod val="50000"/>
                  </a:prstClr>
                </a:solidFill>
              </a:rPr>
              <a:pPr defTabSz="913763"/>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pPr defTabSz="913763"/>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pPr defTabSz="913763"/>
            <a:fld id="{143B55C4-4F5A-416B-997D-6CE47EB0A945}" type="slidenum">
              <a:rPr lang="en-GB" smtClean="0">
                <a:solidFill>
                  <a:prstClr val="white">
                    <a:lumMod val="50000"/>
                  </a:prstClr>
                </a:solidFill>
              </a:rPr>
              <a:pPr defTabSz="913763"/>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4"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2811120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763" rtl="0" eaLnBrk="1" latinLnBrk="0" hangingPunct="1">
        <a:spcBef>
          <a:spcPct val="0"/>
        </a:spcBef>
        <a:buNone/>
        <a:defRPr sz="2400" kern="1200">
          <a:solidFill>
            <a:srgbClr val="003366"/>
          </a:solidFill>
          <a:latin typeface="+mj-lt"/>
          <a:ea typeface="+mj-ea"/>
          <a:cs typeface="+mj-cs"/>
        </a:defRPr>
      </a:lvl1pPr>
    </p:titleStyle>
    <p:bodyStyle>
      <a:lvl1pPr marL="266528" indent="-266528" algn="l" defTabSz="91376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39" indent="-184022" algn="l" defTabSz="91376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223" indent="-177674" algn="l" defTabSz="91376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886" indent="-177674" algn="l" defTabSz="91376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570" indent="-177674" algn="l" defTabSz="91376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2826" indent="-228434" algn="l" defTabSz="9137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713" indent="-228434" algn="l" defTabSz="9137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90" indent="-228434" algn="l" defTabSz="9137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465" indent="-228434" algn="l" defTabSz="9137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763" rtl="0" eaLnBrk="1" latinLnBrk="0" hangingPunct="1">
        <a:defRPr sz="1800" kern="1200">
          <a:solidFill>
            <a:schemeClr val="tx1"/>
          </a:solidFill>
          <a:latin typeface="+mn-lt"/>
          <a:ea typeface="+mn-ea"/>
          <a:cs typeface="+mn-cs"/>
        </a:defRPr>
      </a:lvl1pPr>
      <a:lvl2pPr marL="456866" algn="l" defTabSz="913763" rtl="0" eaLnBrk="1" latinLnBrk="0" hangingPunct="1">
        <a:defRPr sz="1800" kern="1200">
          <a:solidFill>
            <a:schemeClr val="tx1"/>
          </a:solidFill>
          <a:latin typeface="+mn-lt"/>
          <a:ea typeface="+mn-ea"/>
          <a:cs typeface="+mn-cs"/>
        </a:defRPr>
      </a:lvl2pPr>
      <a:lvl3pPr marL="913763" algn="l" defTabSz="913763" rtl="0" eaLnBrk="1" latinLnBrk="0" hangingPunct="1">
        <a:defRPr sz="1800" kern="1200">
          <a:solidFill>
            <a:schemeClr val="tx1"/>
          </a:solidFill>
          <a:latin typeface="+mn-lt"/>
          <a:ea typeface="+mn-ea"/>
          <a:cs typeface="+mn-cs"/>
        </a:defRPr>
      </a:lvl3pPr>
      <a:lvl4pPr marL="1370641" algn="l" defTabSz="913763" rtl="0" eaLnBrk="1" latinLnBrk="0" hangingPunct="1">
        <a:defRPr sz="1800" kern="1200">
          <a:solidFill>
            <a:schemeClr val="tx1"/>
          </a:solidFill>
          <a:latin typeface="+mn-lt"/>
          <a:ea typeface="+mn-ea"/>
          <a:cs typeface="+mn-cs"/>
        </a:defRPr>
      </a:lvl4pPr>
      <a:lvl5pPr marL="1827527" algn="l" defTabSz="913763" rtl="0" eaLnBrk="1" latinLnBrk="0" hangingPunct="1">
        <a:defRPr sz="1800" kern="1200">
          <a:solidFill>
            <a:schemeClr val="tx1"/>
          </a:solidFill>
          <a:latin typeface="+mn-lt"/>
          <a:ea typeface="+mn-ea"/>
          <a:cs typeface="+mn-cs"/>
        </a:defRPr>
      </a:lvl5pPr>
      <a:lvl6pPr marL="2284393" algn="l" defTabSz="913763" rtl="0" eaLnBrk="1" latinLnBrk="0" hangingPunct="1">
        <a:defRPr sz="1800" kern="1200">
          <a:solidFill>
            <a:schemeClr val="tx1"/>
          </a:solidFill>
          <a:latin typeface="+mn-lt"/>
          <a:ea typeface="+mn-ea"/>
          <a:cs typeface="+mn-cs"/>
        </a:defRPr>
      </a:lvl6pPr>
      <a:lvl7pPr marL="2741258" algn="l" defTabSz="913763" rtl="0" eaLnBrk="1" latinLnBrk="0" hangingPunct="1">
        <a:defRPr sz="1800" kern="1200">
          <a:solidFill>
            <a:schemeClr val="tx1"/>
          </a:solidFill>
          <a:latin typeface="+mn-lt"/>
          <a:ea typeface="+mn-ea"/>
          <a:cs typeface="+mn-cs"/>
        </a:defRPr>
      </a:lvl7pPr>
      <a:lvl8pPr marL="3198145" algn="l" defTabSz="913763" rtl="0" eaLnBrk="1" latinLnBrk="0" hangingPunct="1">
        <a:defRPr sz="1800" kern="1200">
          <a:solidFill>
            <a:schemeClr val="tx1"/>
          </a:solidFill>
          <a:latin typeface="+mn-lt"/>
          <a:ea typeface="+mn-ea"/>
          <a:cs typeface="+mn-cs"/>
        </a:defRPr>
      </a:lvl8pPr>
      <a:lvl9pPr marL="3655022" algn="l" defTabSz="9137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741760"/>
          </a:xfrm>
          <a:prstGeom prst="rect">
            <a:avLst/>
          </a:prstGeom>
          <a:solidFill>
            <a:schemeClr val="accent1"/>
          </a:solidFill>
          <a:ln w="9525">
            <a:noFill/>
            <a:miter lim="800000"/>
            <a:headEnd/>
            <a:tailEnd/>
          </a:ln>
          <a:effectLst/>
        </p:spPr>
        <p:txBody>
          <a:bodyPr wrap="none" lIns="91394" tIns="45697" rIns="91394" bIns="45697" anchor="ctr"/>
          <a:lstStyle/>
          <a:p>
            <a:pPr algn="ctr" eaLnBrk="0" hangingPunct="0"/>
            <a:endParaRPr lang="en-US" sz="1400" dirty="0">
              <a:solidFill>
                <a:srgbClr val="000000"/>
              </a:solidFill>
            </a:endParaRPr>
          </a:p>
        </p:txBody>
      </p:sp>
      <p:sp>
        <p:nvSpPr>
          <p:cNvPr id="124931" name="Rectangle 3"/>
          <p:cNvSpPr>
            <a:spLocks noGrp="1" noChangeArrowheads="1"/>
          </p:cNvSpPr>
          <p:nvPr>
            <p:ph type="body" idx="1"/>
          </p:nvPr>
        </p:nvSpPr>
        <p:spPr bwMode="auto">
          <a:xfrm>
            <a:off x="358777" y="944184"/>
            <a:ext cx="8434388" cy="36492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p:txBody>
      </p:sp>
      <p:sp>
        <p:nvSpPr>
          <p:cNvPr id="124932" name="Rectangle 4"/>
          <p:cNvSpPr>
            <a:spLocks noGrp="1" noChangeArrowheads="1"/>
          </p:cNvSpPr>
          <p:nvPr>
            <p:ph type="title"/>
          </p:nvPr>
        </p:nvSpPr>
        <p:spPr bwMode="auto">
          <a:xfrm>
            <a:off x="358829" y="81015"/>
            <a:ext cx="6748463" cy="660797"/>
          </a:xfrm>
          <a:prstGeom prst="rect">
            <a:avLst/>
          </a:prstGeom>
          <a:solidFill>
            <a:schemeClr val="accent1"/>
          </a:solid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das </a:t>
            </a:r>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sp>
        <p:nvSpPr>
          <p:cNvPr id="124933" name="Rectangle 5"/>
          <p:cNvSpPr>
            <a:spLocks noGrp="1" noChangeArrowheads="1"/>
          </p:cNvSpPr>
          <p:nvPr>
            <p:ph type="dt" sz="half" idx="2"/>
          </p:nvPr>
        </p:nvSpPr>
        <p:spPr bwMode="auto">
          <a:xfrm>
            <a:off x="7678759" y="4838702"/>
            <a:ext cx="1114425" cy="134541"/>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a:solidFill>
                  <a:srgbClr val="000000"/>
                </a:solidFill>
              </a:defRPr>
            </a:lvl1pPr>
          </a:lstStyle>
          <a:p>
            <a:endParaRPr lang="en-US" dirty="0"/>
          </a:p>
        </p:txBody>
      </p:sp>
      <p:sp>
        <p:nvSpPr>
          <p:cNvPr id="124934" name="Rectangle 6"/>
          <p:cNvSpPr>
            <a:spLocks noGrp="1" noChangeArrowheads="1"/>
          </p:cNvSpPr>
          <p:nvPr>
            <p:ph type="ftr" sz="quarter" idx="3"/>
          </p:nvPr>
        </p:nvSpPr>
        <p:spPr bwMode="auto">
          <a:xfrm>
            <a:off x="358776" y="4817269"/>
            <a:ext cx="6478588" cy="2702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000">
                <a:solidFill>
                  <a:srgbClr val="000000"/>
                </a:solidFill>
              </a:defRPr>
            </a:lvl1pPr>
          </a:lstStyle>
          <a:p>
            <a:r>
              <a:rPr lang="en-US" dirty="0" smtClean="0"/>
              <a:t> Business Review Template - Confidential</a:t>
            </a:r>
            <a:endParaRPr lang="en-US" dirty="0"/>
          </a:p>
        </p:txBody>
      </p:sp>
      <p:pic>
        <p:nvPicPr>
          <p:cNvPr id="124935" name="Picture 7" descr="BI-Logo_36pt_blue_ne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318377" y="134623"/>
            <a:ext cx="1460500" cy="336947"/>
          </a:xfrm>
          <a:prstGeom prst="rect">
            <a:avLst/>
          </a:prstGeom>
          <a:noFill/>
        </p:spPr>
      </p:pic>
    </p:spTree>
    <p:extLst>
      <p:ext uri="{BB962C8B-B14F-4D97-AF65-F5344CB8AC3E}">
        <p14:creationId xmlns="" xmlns:p14="http://schemas.microsoft.com/office/powerpoint/2010/main" val="1315746465"/>
      </p:ext>
    </p:extLst>
  </p:cSld>
  <p:clrMap bg1="lt1" tx1="dk1" bg2="lt2" tx2="dk2" accent1="accent1" accent2="accent2" accent3="accent3" accent4="accent4" accent5="accent5" accent6="accent6" hlink="hlink" folHlink="folHlink"/>
  <p:transition spd="med"/>
  <p:hf sldNum="0" hdr="0" dt="0"/>
  <p:txStyles>
    <p:titleStyle>
      <a:lvl1pPr algn="l" rtl="0" eaLnBrk="1" fontAlgn="base" hangingPunct="1">
        <a:spcBef>
          <a:spcPct val="0"/>
        </a:spcBef>
        <a:spcAft>
          <a:spcPct val="0"/>
        </a:spcAft>
        <a:defRPr sz="2400">
          <a:solidFill>
            <a:schemeClr val="bg1"/>
          </a:solidFill>
          <a:latin typeface="Calibri" pitchFamily="34" charset="0"/>
          <a:ea typeface="+mj-ea"/>
          <a:cs typeface="+mj-cs"/>
        </a:defRPr>
      </a:lvl1pPr>
      <a:lvl2pPr algn="l" rtl="0" eaLnBrk="1" fontAlgn="base" hangingPunct="1">
        <a:spcBef>
          <a:spcPct val="0"/>
        </a:spcBef>
        <a:spcAft>
          <a:spcPct val="0"/>
        </a:spcAft>
        <a:defRPr sz="2400">
          <a:solidFill>
            <a:schemeClr val="bg1"/>
          </a:solidFill>
          <a:latin typeface="BISansCond" pitchFamily="2" charset="0"/>
        </a:defRPr>
      </a:lvl2pPr>
      <a:lvl3pPr algn="l" rtl="0" eaLnBrk="1" fontAlgn="base" hangingPunct="1">
        <a:spcBef>
          <a:spcPct val="0"/>
        </a:spcBef>
        <a:spcAft>
          <a:spcPct val="0"/>
        </a:spcAft>
        <a:defRPr sz="2400">
          <a:solidFill>
            <a:schemeClr val="bg1"/>
          </a:solidFill>
          <a:latin typeface="BISansCond" pitchFamily="2" charset="0"/>
        </a:defRPr>
      </a:lvl3pPr>
      <a:lvl4pPr algn="l" rtl="0" eaLnBrk="1" fontAlgn="base" hangingPunct="1">
        <a:spcBef>
          <a:spcPct val="0"/>
        </a:spcBef>
        <a:spcAft>
          <a:spcPct val="0"/>
        </a:spcAft>
        <a:defRPr sz="2400">
          <a:solidFill>
            <a:schemeClr val="bg1"/>
          </a:solidFill>
          <a:latin typeface="BISansCond" pitchFamily="2" charset="0"/>
        </a:defRPr>
      </a:lvl4pPr>
      <a:lvl5pPr algn="l" rtl="0" eaLnBrk="1" fontAlgn="base" hangingPunct="1">
        <a:spcBef>
          <a:spcPct val="0"/>
        </a:spcBef>
        <a:spcAft>
          <a:spcPct val="0"/>
        </a:spcAft>
        <a:defRPr sz="2400">
          <a:solidFill>
            <a:schemeClr val="bg1"/>
          </a:solidFill>
          <a:latin typeface="BISansCond" pitchFamily="2" charset="0"/>
        </a:defRPr>
      </a:lvl5pPr>
      <a:lvl6pPr marL="456926" algn="l" rtl="0" eaLnBrk="1" fontAlgn="base" hangingPunct="1">
        <a:spcBef>
          <a:spcPct val="0"/>
        </a:spcBef>
        <a:spcAft>
          <a:spcPct val="0"/>
        </a:spcAft>
        <a:defRPr sz="2400">
          <a:solidFill>
            <a:schemeClr val="bg1"/>
          </a:solidFill>
          <a:latin typeface="BISansCond" pitchFamily="2" charset="0"/>
        </a:defRPr>
      </a:lvl6pPr>
      <a:lvl7pPr marL="913883" algn="l" rtl="0" eaLnBrk="1" fontAlgn="base" hangingPunct="1">
        <a:spcBef>
          <a:spcPct val="0"/>
        </a:spcBef>
        <a:spcAft>
          <a:spcPct val="0"/>
        </a:spcAft>
        <a:defRPr sz="2400">
          <a:solidFill>
            <a:schemeClr val="bg1"/>
          </a:solidFill>
          <a:latin typeface="BISansCond" pitchFamily="2" charset="0"/>
        </a:defRPr>
      </a:lvl7pPr>
      <a:lvl8pPr marL="1370818" algn="l" rtl="0" eaLnBrk="1" fontAlgn="base" hangingPunct="1">
        <a:spcBef>
          <a:spcPct val="0"/>
        </a:spcBef>
        <a:spcAft>
          <a:spcPct val="0"/>
        </a:spcAft>
        <a:defRPr sz="2400">
          <a:solidFill>
            <a:schemeClr val="bg1"/>
          </a:solidFill>
          <a:latin typeface="BISansCond" pitchFamily="2" charset="0"/>
        </a:defRPr>
      </a:lvl8pPr>
      <a:lvl9pPr marL="1827764" algn="l" rtl="0" eaLnBrk="1" fontAlgn="base" hangingPunct="1">
        <a:spcBef>
          <a:spcPct val="0"/>
        </a:spcBef>
        <a:spcAft>
          <a:spcPct val="0"/>
        </a:spcAft>
        <a:defRPr sz="2400">
          <a:solidFill>
            <a:schemeClr val="bg1"/>
          </a:solidFill>
          <a:latin typeface="BISansCond" pitchFamily="2" charset="0"/>
        </a:defRPr>
      </a:lvl9pPr>
    </p:titleStyle>
    <p:bodyStyle>
      <a:lvl1pPr algn="l" defTabSz="8605655" rtl="0" eaLnBrk="1" fontAlgn="base" hangingPunct="1">
        <a:spcBef>
          <a:spcPct val="0"/>
        </a:spcBef>
        <a:spcAft>
          <a:spcPct val="0"/>
        </a:spcAft>
        <a:buClr>
          <a:schemeClr val="folHlink"/>
        </a:buClr>
        <a:buFont typeface="Wingdings" pitchFamily="2" charset="2"/>
        <a:defRPr sz="2000">
          <a:solidFill>
            <a:schemeClr val="tx1"/>
          </a:solidFill>
          <a:latin typeface="Calibri" pitchFamily="34" charset="0"/>
          <a:ea typeface="+mn-ea"/>
          <a:cs typeface="+mn-cs"/>
        </a:defRPr>
      </a:lvl1pPr>
      <a:lvl2pPr marL="276064" indent="-274499" algn="l" defTabSz="8605655" rtl="0" eaLnBrk="1" fontAlgn="base" hangingPunct="1">
        <a:spcBef>
          <a:spcPct val="0"/>
        </a:spcBef>
        <a:spcAft>
          <a:spcPct val="0"/>
        </a:spcAft>
        <a:buClr>
          <a:schemeClr val="accent1"/>
        </a:buClr>
        <a:buChar char="•"/>
        <a:defRPr sz="2000">
          <a:solidFill>
            <a:schemeClr val="tx1"/>
          </a:solidFill>
          <a:latin typeface="Calibri" pitchFamily="34" charset="0"/>
        </a:defRPr>
      </a:lvl2pPr>
      <a:lvl3pPr marL="542615"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3pPr>
      <a:lvl4pPr marL="818669" indent="-274499"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4pPr>
      <a:lvl5pPr marL="1085229" indent="-264974" algn="l" defTabSz="8605655" rtl="0" eaLnBrk="1" fontAlgn="base" hangingPunct="1">
        <a:spcBef>
          <a:spcPct val="0"/>
        </a:spcBef>
        <a:spcAft>
          <a:spcPct val="0"/>
        </a:spcAft>
        <a:buClr>
          <a:schemeClr val="accent1"/>
        </a:buClr>
        <a:buFont typeface="BISansCond" pitchFamily="2" charset="0"/>
        <a:buChar char="–"/>
        <a:defRPr sz="2000">
          <a:solidFill>
            <a:schemeClr val="tx1"/>
          </a:solidFill>
          <a:latin typeface="Calibri" pitchFamily="34" charset="0"/>
        </a:defRPr>
      </a:lvl5pPr>
      <a:lvl6pPr marL="1542155"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6pPr>
      <a:lvl7pPr marL="1999100"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7pPr>
      <a:lvl8pPr marL="2456036"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8pPr>
      <a:lvl9pPr marL="2912993" indent="-264974" algn="l" defTabSz="8605655" rtl="0" eaLnBrk="1" fontAlgn="base" hangingPunct="1">
        <a:spcBef>
          <a:spcPct val="0"/>
        </a:spcBef>
        <a:spcAft>
          <a:spcPct val="0"/>
        </a:spcAft>
        <a:buFont typeface="BISansCond" pitchFamily="2" charset="0"/>
        <a:buChar char="–"/>
        <a:defRPr sz="2000">
          <a:solidFill>
            <a:schemeClr val="tx1"/>
          </a:solidFill>
          <a:latin typeface="+mn-lt"/>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7409"/>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28716"/>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59D6F760-3D0A-42A5-9C72-D5981AC53901}"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28716"/>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28716"/>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30" name="Grafik 29"/>
          <p:cNvPicPr>
            <a:picLocks noChangeAspect="1"/>
          </p:cNvPicPr>
          <p:nvPr/>
        </p:nvPicPr>
        <p:blipFill>
          <a:blip r:embed="rId21" cstate="email">
            <a:extLst>
              <a:ext uri="{28A0092B-C50C-407E-A947-70E740481C1C}">
                <a14:useLocalDpi xmlns="" xmlns:a14="http://schemas.microsoft.com/office/drawing/2010/main"/>
              </a:ext>
            </a:extLst>
          </a:blip>
          <a:stretch>
            <a:fillRect/>
          </a:stretch>
        </p:blipFill>
        <p:spPr>
          <a:xfrm>
            <a:off x="364443" y="4934300"/>
            <a:ext cx="630270" cy="142883"/>
          </a:xfrm>
          <a:prstGeom prst="rect">
            <a:avLst/>
          </a:prstGeom>
        </p:spPr>
      </p:pic>
    </p:spTree>
    <p:extLst>
      <p:ext uri="{BB962C8B-B14F-4D97-AF65-F5344CB8AC3E}">
        <p14:creationId xmlns="" xmlns:p14="http://schemas.microsoft.com/office/powerpoint/2010/main" val="35085606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2680713993"/>
              </p:ext>
            </p:extLst>
          </p:nvPr>
        </p:nvGraphicFramePr>
        <p:xfrm>
          <a:off x="1591" y="1589"/>
          <a:ext cx="1587" cy="1587"/>
        </p:xfrm>
        <a:graphic>
          <a:graphicData uri="http://schemas.openxmlformats.org/presentationml/2006/ole">
            <p:oleObj spid="_x0000_s97608" name="think-cell Slide" r:id="rId21"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2" cstate="email">
            <a:extLst>
              <a:ext uri="{28A0092B-C50C-407E-A947-70E740481C1C}">
                <a14:useLocalDpi xmlns="" xmlns:a14="http://schemas.microsoft.com/office/drawing/2010/main"/>
              </a:ext>
            </a:extLst>
          </a:blip>
          <a:stretch>
            <a:fillRect/>
          </a:stretch>
        </p:blipFill>
        <p:spPr>
          <a:xfrm>
            <a:off x="364443" y="4864131"/>
            <a:ext cx="630270" cy="190510"/>
          </a:xfrm>
          <a:prstGeom prst="rect">
            <a:avLst/>
          </a:prstGeom>
        </p:spPr>
      </p:pic>
    </p:spTree>
    <p:extLst>
      <p:ext uri="{BB962C8B-B14F-4D97-AF65-F5344CB8AC3E}">
        <p14:creationId xmlns="" xmlns:p14="http://schemas.microsoft.com/office/powerpoint/2010/main" val="361896464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 xmlns:p14="http://schemas.microsoft.com/office/powerpoint/2010/main" val="4019436578"/>
              </p:ext>
            </p:extLst>
          </p:nvPr>
        </p:nvGraphicFramePr>
        <p:xfrm>
          <a:off x="1591" y="1589"/>
          <a:ext cx="1587" cy="1587"/>
        </p:xfrm>
        <a:graphic>
          <a:graphicData uri="http://schemas.openxmlformats.org/presentationml/2006/ole">
            <p:oleObj spid="_x0000_s31102" name="think-cell Slide" r:id="rId22" imgW="360" imgH="360" progId="">
              <p:embed/>
            </p:oleObj>
          </a:graphicData>
        </a:graphic>
      </p:graphicFrame>
      <p:grpSp>
        <p:nvGrpSpPr>
          <p:cNvPr id="23" name="Gruppieren 22"/>
          <p:cNvGrpSpPr/>
          <p:nvPr/>
        </p:nvGrpSpPr>
        <p:grpSpPr>
          <a:xfrm>
            <a:off x="182841" y="36747"/>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4" name="Datumsplatzhalter 3"/>
          <p:cNvSpPr>
            <a:spLocks noGrp="1"/>
          </p:cNvSpPr>
          <p:nvPr>
            <p:ph type="dt" sz="half" idx="2"/>
          </p:nvPr>
        </p:nvSpPr>
        <p:spPr>
          <a:xfrm>
            <a:off x="7598240" y="4910710"/>
            <a:ext cx="605935"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9FC3183C-1A43-43C0-8392-1DBE7E166C5E}" type="datetime1">
              <a:rPr lang="en-GB" smtClean="0">
                <a:solidFill>
                  <a:prstClr val="white">
                    <a:lumMod val="50000"/>
                  </a:prstClr>
                </a:solidFill>
              </a:rPr>
              <a:pPr/>
              <a:t>17/04/2019</a:t>
            </a:fld>
            <a:endParaRPr lang="en-GB" dirty="0">
              <a:solidFill>
                <a:prstClr val="white">
                  <a:lumMod val="50000"/>
                </a:prstClr>
              </a:solidFill>
            </a:endParaRPr>
          </a:p>
        </p:txBody>
      </p:sp>
      <p:sp>
        <p:nvSpPr>
          <p:cNvPr id="5" name="Fußzeilenplatzhalter 4"/>
          <p:cNvSpPr>
            <a:spLocks noGrp="1"/>
          </p:cNvSpPr>
          <p:nvPr>
            <p:ph type="ftr" sz="quarter" idx="3"/>
          </p:nvPr>
        </p:nvSpPr>
        <p:spPr>
          <a:xfrm>
            <a:off x="1351330" y="4910708"/>
            <a:ext cx="6139718" cy="153888"/>
          </a:xfrm>
          <a:prstGeom prst="rect">
            <a:avLst/>
          </a:prstGeom>
        </p:spPr>
        <p:txBody>
          <a:bodyPr vert="horz" wrap="square" lIns="0" tIns="0" rIns="0" bIns="0" rtlCol="0" anchor="ctr">
            <a:spAutoFit/>
          </a:bodyPr>
          <a:lstStyle>
            <a:lvl1pPr algn="l">
              <a:defRPr sz="1000">
                <a:solidFill>
                  <a:schemeClr val="bg1">
                    <a:lumMod val="50000"/>
                  </a:schemeClr>
                </a:solidFill>
                <a:latin typeface="BISansCond" panose="02000006050000020004" pitchFamily="2" charset="0"/>
              </a:defRPr>
            </a:lvl1pPr>
          </a:lstStyle>
          <a:p>
            <a:r>
              <a:rPr lang="en-GB" dirty="0" smtClean="0">
                <a:solidFill>
                  <a:prstClr val="white">
                    <a:lumMod val="50000"/>
                  </a:prstClr>
                </a:solidFill>
              </a:rPr>
              <a:t>Presentation title, date, author</a:t>
            </a:r>
            <a:endParaRPr lang="en-GB" dirty="0">
              <a:solidFill>
                <a:prstClr val="white">
                  <a:lumMod val="50000"/>
                </a:prstClr>
              </a:solidFill>
            </a:endParaRPr>
          </a:p>
        </p:txBody>
      </p:sp>
      <p:sp>
        <p:nvSpPr>
          <p:cNvPr id="6" name="Foliennummernplatzhalter 5"/>
          <p:cNvSpPr>
            <a:spLocks noGrp="1"/>
          </p:cNvSpPr>
          <p:nvPr>
            <p:ph type="sldNum" sz="quarter" idx="4"/>
          </p:nvPr>
        </p:nvSpPr>
        <p:spPr>
          <a:xfrm>
            <a:off x="8628949" y="4910708"/>
            <a:ext cx="147476" cy="153888"/>
          </a:xfrm>
          <a:prstGeom prst="rect">
            <a:avLst/>
          </a:prstGeom>
        </p:spPr>
        <p:txBody>
          <a:bodyPr vert="horz" wrap="none" lIns="0" tIns="0" rIns="0" bIns="0" rtlCol="0" anchor="ctr">
            <a:spAutoFit/>
          </a:bodyPr>
          <a:lstStyle>
            <a:lvl1pPr algn="r">
              <a:defRPr sz="1000">
                <a:solidFill>
                  <a:schemeClr val="bg1">
                    <a:lumMod val="50000"/>
                  </a:schemeClr>
                </a:solidFill>
                <a:latin typeface="BISansCond" panose="02000006050000020004" pitchFamily="2" charset="0"/>
              </a:defRPr>
            </a:lvl1pPr>
          </a:lstStyle>
          <a:p>
            <a:fld id="{143B55C4-4F5A-416B-997D-6CE47EB0A945}" type="slidenum">
              <a:rPr lang="en-GB" smtClean="0">
                <a:solidFill>
                  <a:prstClr val="white">
                    <a:lumMod val="50000"/>
                  </a:prstClr>
                </a:solidFill>
              </a:rPr>
              <a:pPr/>
              <a:t>‹#›</a:t>
            </a:fld>
            <a:endParaRPr lang="en-GB" dirty="0">
              <a:solidFill>
                <a:prstClr val="white">
                  <a:lumMod val="50000"/>
                </a:prstClr>
              </a:solidFill>
            </a:endParaRPr>
          </a:p>
        </p:txBody>
      </p:sp>
      <p:grpSp>
        <p:nvGrpSpPr>
          <p:cNvPr id="17" name="Gruppieren 16"/>
          <p:cNvGrpSpPr/>
          <p:nvPr/>
        </p:nvGrpSpPr>
        <p:grpSpPr>
          <a:xfrm>
            <a:off x="182841" y="36747"/>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8" name="Grafik 27"/>
          <p:cNvPicPr>
            <a:picLocks noChangeAspect="1"/>
          </p:cNvPicPr>
          <p:nvPr/>
        </p:nvPicPr>
        <p:blipFill>
          <a:blip r:embed="rId23" cstate="email">
            <a:extLst>
              <a:ext uri="{28A0092B-C50C-407E-A947-70E740481C1C}">
                <a14:useLocalDpi xmlns="" xmlns:a14="http://schemas.microsoft.com/office/drawing/2010/main"/>
              </a:ext>
            </a:extLst>
          </a:blip>
          <a:stretch>
            <a:fillRect/>
          </a:stretch>
        </p:blipFill>
        <p:spPr>
          <a:xfrm>
            <a:off x="364443" y="4871711"/>
            <a:ext cx="710818" cy="182931"/>
          </a:xfrm>
          <a:prstGeom prst="rect">
            <a:avLst/>
          </a:prstGeom>
        </p:spPr>
      </p:pic>
    </p:spTree>
    <p:extLst>
      <p:ext uri="{BB962C8B-B14F-4D97-AF65-F5344CB8AC3E}">
        <p14:creationId xmlns="" xmlns:p14="http://schemas.microsoft.com/office/powerpoint/2010/main" val="111181231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3883" rtl="0" eaLnBrk="1" latinLnBrk="0" hangingPunct="1">
        <a:spcBef>
          <a:spcPct val="0"/>
        </a:spcBef>
        <a:buNone/>
        <a:defRPr sz="2400" kern="1200">
          <a:solidFill>
            <a:srgbClr val="003366"/>
          </a:solidFill>
          <a:latin typeface="+mj-lt"/>
          <a:ea typeface="+mj-ea"/>
          <a:cs typeface="+mj-cs"/>
        </a:defRPr>
      </a:lvl1pPr>
    </p:titleStyle>
    <p:bodyStyle>
      <a:lvl1pPr marL="266561" indent="-266561" algn="l" defTabSz="913883" rtl="0" eaLnBrk="1" latinLnBrk="0" hangingPunct="1">
        <a:spcBef>
          <a:spcPts val="400"/>
        </a:spcBef>
        <a:buFont typeface="Arial" panose="020B0604020202020204" pitchFamily="34" charset="0"/>
        <a:buChar char="•"/>
        <a:defRPr sz="2000" kern="1200">
          <a:solidFill>
            <a:schemeClr val="tx1"/>
          </a:solidFill>
          <a:latin typeface="+mn-lt"/>
          <a:ea typeface="+mn-ea"/>
          <a:cs typeface="+mn-cs"/>
        </a:defRPr>
      </a:lvl1pPr>
      <a:lvl2pPr marL="450597" indent="-184046"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2pPr>
      <a:lvl3pPr marL="628304"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805990" indent="-177697" algn="l" defTabSz="913883"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983698" indent="-177697" algn="l" defTabSz="913883"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2000" b="1" dirty="0" smtClean="0"/>
              <a:t>4/21 (Sun) @ </a:t>
            </a:r>
            <a:r>
              <a:rPr lang="zh-TW" altLang="en-US" sz="2000" b="1" dirty="0" smtClean="0"/>
              <a:t>台中日月千禧 </a:t>
            </a:r>
            <a:r>
              <a:rPr lang="en-US" altLang="zh-TW" sz="2000" b="1" dirty="0" smtClean="0"/>
              <a:t>(</a:t>
            </a:r>
            <a:r>
              <a:rPr lang="en-US" altLang="zh-TW" sz="2000" b="1" dirty="0"/>
              <a:t>B2F </a:t>
            </a:r>
            <a:r>
              <a:rPr lang="zh-TW" altLang="zh-TW" sz="2000" b="1" dirty="0"/>
              <a:t>宴會廳</a:t>
            </a:r>
            <a:r>
              <a:rPr lang="en-US" altLang="zh-TW" sz="2000" b="1" dirty="0"/>
              <a:t> 1+3</a:t>
            </a:r>
            <a:r>
              <a:rPr lang="en-US" altLang="zh-TW" sz="2000" b="1" dirty="0" smtClean="0"/>
              <a:t>)</a:t>
            </a:r>
            <a:endParaRPr lang="zh-TW" altLang="en-US" sz="2000" b="1" dirty="0"/>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1</a:t>
            </a:fld>
            <a:endParaRPr lang="en-GB" dirty="0">
              <a:solidFill>
                <a:srgbClr val="5A5A5A">
                  <a:lumMod val="60000"/>
                  <a:lumOff val="40000"/>
                </a:srgb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1525838056"/>
              </p:ext>
            </p:extLst>
          </p:nvPr>
        </p:nvGraphicFramePr>
        <p:xfrm>
          <a:off x="457212" y="983227"/>
          <a:ext cx="8322995" cy="3864076"/>
        </p:xfrm>
        <a:graphic>
          <a:graphicData uri="http://schemas.openxmlformats.org/drawingml/2006/table">
            <a:tbl>
              <a:tblPr firstRow="1" bandRow="1">
                <a:tableStyleId>{6E25E649-3F16-4E02-A733-19D2CDBF48F0}</a:tableStyleId>
              </a:tblPr>
              <a:tblGrid>
                <a:gridCol w="1378465">
                  <a:extLst>
                    <a:ext uri="{9D8B030D-6E8A-4147-A177-3AD203B41FA5}">
                      <a16:colId xmlns="" xmlns:a16="http://schemas.microsoft.com/office/drawing/2014/main" val="20000"/>
                    </a:ext>
                  </a:extLst>
                </a:gridCol>
                <a:gridCol w="4162000">
                  <a:extLst>
                    <a:ext uri="{9D8B030D-6E8A-4147-A177-3AD203B41FA5}">
                      <a16:colId xmlns="" xmlns:a16="http://schemas.microsoft.com/office/drawing/2014/main" val="20001"/>
                    </a:ext>
                  </a:extLst>
                </a:gridCol>
                <a:gridCol w="1474839">
                  <a:extLst>
                    <a:ext uri="{9D8B030D-6E8A-4147-A177-3AD203B41FA5}">
                      <a16:colId xmlns="" xmlns:a16="http://schemas.microsoft.com/office/drawing/2014/main" val="20002"/>
                    </a:ext>
                  </a:extLst>
                </a:gridCol>
                <a:gridCol w="1307691">
                  <a:extLst>
                    <a:ext uri="{9D8B030D-6E8A-4147-A177-3AD203B41FA5}">
                      <a16:colId xmlns="" xmlns:a16="http://schemas.microsoft.com/office/drawing/2014/main" val="20004"/>
                    </a:ext>
                  </a:extLst>
                </a:gridCol>
              </a:tblGrid>
              <a:tr h="429086">
                <a:tc>
                  <a:txBody>
                    <a:bodyPr/>
                    <a:lstStyle/>
                    <a:p>
                      <a:endParaRPr lang="zh-TW" altLang="en-US" sz="1600" b="1"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Topic</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Speaker</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Moderator</a:t>
                      </a:r>
                      <a:endParaRPr lang="zh-TW" altLang="en-US" sz="1600" b="1"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569612">
                <a:tc>
                  <a:txBody>
                    <a:bodyPr/>
                    <a:lstStyle/>
                    <a:p>
                      <a:pPr algn="ctr"/>
                      <a:r>
                        <a:rPr lang="en-US" altLang="zh-TW" sz="1400" b="1" dirty="0" smtClean="0">
                          <a:solidFill>
                            <a:srgbClr val="080808"/>
                          </a:solidFill>
                        </a:rPr>
                        <a:t>14:30 - 14:40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Opening</a:t>
                      </a:r>
                    </a:p>
                  </a:txBody>
                  <a:tcPr anchor="ctr"/>
                </a:tc>
                <a:tc grid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詹貴川 部長</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中山附醫</a:t>
                      </a:r>
                    </a:p>
                  </a:txBody>
                  <a:tcPr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extLst>
                  <a:ext uri="{0D108BD9-81ED-4DB2-BD59-A6C34878D82A}">
                    <a16:rowId xmlns="" xmlns:a16="http://schemas.microsoft.com/office/drawing/2014/main" val="10001"/>
                  </a:ext>
                </a:extLst>
              </a:tr>
              <a:tr h="569612">
                <a:tc>
                  <a:txBody>
                    <a:bodyPr/>
                    <a:lstStyle/>
                    <a:p>
                      <a:pPr algn="ctr"/>
                      <a:r>
                        <a:rPr lang="en-US" altLang="zh-TW" sz="1400" b="1" dirty="0" smtClean="0">
                          <a:solidFill>
                            <a:srgbClr val="080808"/>
                          </a:solidFill>
                        </a:rPr>
                        <a:t>14:40 - 15:10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altLang="zh-TW" sz="1400" b="1" dirty="0" smtClean="0">
                          <a:solidFill>
                            <a:srgbClr val="080808"/>
                          </a:solidFill>
                        </a:rPr>
                        <a:t>Beyond BP Lowering - CV protection and MORE Pleiotropic Effect by ARB</a:t>
                      </a:r>
                    </a:p>
                  </a:txBody>
                  <a:tcPr anchor="ct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李俊偉 醫師</a:t>
                      </a:r>
                      <a:endParaRPr lang="en-US" altLang="zh-TW" sz="1200" b="1" kern="1200" dirty="0" smtClean="0">
                        <a:solidFill>
                          <a:schemeClr val="tx1">
                            <a:lumMod val="50000"/>
                          </a:schemeClr>
                        </a:solidFill>
                        <a:latin typeface="+mn-lt"/>
                        <a:ea typeface="+mn-ea"/>
                        <a:cs typeface="+mn-cs"/>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rgbClr val="080808"/>
                          </a:solidFill>
                          <a:latin typeface="+mn-lt"/>
                          <a:ea typeface="+mn-ea"/>
                          <a:cs typeface="+mn-cs"/>
                        </a:rPr>
                        <a:t>淡水馬偕</a:t>
                      </a:r>
                      <a:endParaRPr lang="zh-TW" altLang="en-US" sz="1200" b="1" kern="1200" dirty="0">
                        <a:solidFill>
                          <a:srgbClr val="080808"/>
                        </a:solidFill>
                        <a:latin typeface="+mn-lt"/>
                        <a:ea typeface="+mn-ea"/>
                        <a:cs typeface="+mn-cs"/>
                      </a:endParaRPr>
                    </a:p>
                  </a:txBody>
                  <a:tcPr anchor="ct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詹貴川 部長</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中山附醫</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9612">
                <a:tc>
                  <a:txBody>
                    <a:bodyPr/>
                    <a:lstStyle/>
                    <a:p>
                      <a:pPr algn="ctr"/>
                      <a:r>
                        <a:rPr lang="en-US" altLang="zh-TW" sz="1400" b="1" dirty="0" smtClean="0">
                          <a:solidFill>
                            <a:srgbClr val="080808"/>
                          </a:solidFill>
                        </a:rPr>
                        <a:t>15:10 - 15:50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Insight from 2019 Diabetes Guidelines and Clinical Practice</a:t>
                      </a:r>
                    </a:p>
                  </a:txBody>
                  <a:tcPr anchor="ctr">
                    <a:lnB w="12700" cap="flat" cmpd="sng" algn="ctr">
                      <a:solidFill>
                        <a:schemeClr val="tx1"/>
                      </a:solidFill>
                      <a:prstDash val="solid"/>
                      <a:round/>
                      <a:headEnd type="none" w="med" len="med"/>
                      <a:tailEnd type="none" w="med" len="med"/>
                    </a:lnB>
                  </a:tcPr>
                </a:tc>
                <a:tc>
                  <a:txBody>
                    <a:bodyPr/>
                    <a:lstStyle/>
                    <a:p>
                      <a:pPr marL="0" indent="0" algn="ctr">
                        <a:buNone/>
                      </a:pPr>
                      <a:r>
                        <a:rPr lang="zh-TW" altLang="en-US" sz="1200" b="1" dirty="0" smtClean="0">
                          <a:solidFill>
                            <a:srgbClr val="080808"/>
                          </a:solidFill>
                        </a:rPr>
                        <a:t>蔡尚峰 醫師</a:t>
                      </a:r>
                      <a:endParaRPr lang="en-US" altLang="zh-TW" sz="1200" b="1" dirty="0" smtClean="0">
                        <a:solidFill>
                          <a:srgbClr val="080808"/>
                        </a:solidFill>
                      </a:endParaRPr>
                    </a:p>
                    <a:p>
                      <a:pPr marL="0" indent="0" algn="ctr">
                        <a:buNone/>
                      </a:pPr>
                      <a:r>
                        <a:rPr lang="zh-TW" altLang="en-US" sz="1200" b="1" dirty="0" smtClean="0">
                          <a:solidFill>
                            <a:srgbClr val="080808"/>
                          </a:solidFill>
                        </a:rPr>
                        <a:t>台中榮總</a:t>
                      </a:r>
                      <a:endParaRPr lang="en-US" altLang="zh-TW" sz="1200" b="1" dirty="0" smtClean="0">
                        <a:solidFill>
                          <a:srgbClr val="080808"/>
                        </a:solidFill>
                      </a:endParaRPr>
                    </a:p>
                  </a:txBody>
                  <a:tcPr anchor="ct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0003"/>
                  </a:ext>
                </a:extLst>
              </a:tr>
              <a:tr h="578271">
                <a:tc>
                  <a:txBody>
                    <a:bodyPr/>
                    <a:lstStyle/>
                    <a:p>
                      <a:pPr algn="ctr"/>
                      <a:r>
                        <a:rPr lang="en-US" altLang="zh-TW" sz="1400" b="1" dirty="0" smtClean="0">
                          <a:solidFill>
                            <a:srgbClr val="080808"/>
                          </a:solidFill>
                        </a:rPr>
                        <a:t>15:50 - 16:30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l" defTabSz="457082" rtl="0" eaLnBrk="1" latinLnBrk="0" hangingPunct="1"/>
                      <a:r>
                        <a:rPr lang="en-US" altLang="zh-TW" sz="1400" b="1" kern="1200" dirty="0" smtClean="0">
                          <a:solidFill>
                            <a:srgbClr val="080808"/>
                          </a:solidFill>
                          <a:latin typeface="+mn-lt"/>
                          <a:ea typeface="+mn-ea"/>
                          <a:cs typeface="+mn-cs"/>
                        </a:rPr>
                        <a:t>Current and Future</a:t>
                      </a:r>
                      <a:r>
                        <a:rPr lang="en-US" altLang="zh-TW" sz="1400" b="1" kern="1200" baseline="0" dirty="0" smtClean="0">
                          <a:solidFill>
                            <a:srgbClr val="080808"/>
                          </a:solidFill>
                          <a:latin typeface="+mn-lt"/>
                          <a:ea typeface="+mn-ea"/>
                          <a:cs typeface="+mn-cs"/>
                        </a:rPr>
                        <a:t> of Incretin-based Therapy for the Treatment of Diabetes</a:t>
                      </a:r>
                      <a:endParaRPr lang="en-US" altLang="zh-TW" sz="1400" b="1" kern="1200" dirty="0" smtClean="0">
                        <a:solidFill>
                          <a:srgbClr val="080808"/>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黃世忠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光田醫院</a:t>
                      </a:r>
                      <a:endParaRPr lang="zh-TW" altLang="en-US" sz="1200" b="1" dirty="0">
                        <a:solidFill>
                          <a:schemeClr val="tx1">
                            <a:lumMod val="50000"/>
                          </a:schemeClr>
                        </a:solidFill>
                      </a:endParaRPr>
                    </a:p>
                  </a:txBody>
                  <a:tcPr anchor="ctr">
                    <a:lnT w="12700" cap="flat" cmpd="sng" algn="ctr">
                      <a:solidFill>
                        <a:schemeClr val="tx1"/>
                      </a:solidFill>
                      <a:prstDash val="solid"/>
                      <a:round/>
                      <a:headEnd type="none" w="med" len="med"/>
                      <a:tailEnd type="none" w="med" len="med"/>
                    </a:lnT>
                  </a:tcP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宋育民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台中慈濟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r h="578271">
                <a:tc>
                  <a:txBody>
                    <a:bodyPr/>
                    <a:lstStyle/>
                    <a:p>
                      <a:pPr algn="ctr"/>
                      <a:r>
                        <a:rPr lang="en-US" altLang="zh-TW" sz="1400" b="1" dirty="0" smtClean="0">
                          <a:solidFill>
                            <a:srgbClr val="080808"/>
                          </a:solidFill>
                        </a:rPr>
                        <a:t>16:30</a:t>
                      </a:r>
                      <a:r>
                        <a:rPr lang="zh-TW" altLang="en-US" sz="1400" b="1" dirty="0" smtClean="0">
                          <a:solidFill>
                            <a:srgbClr val="080808"/>
                          </a:solidFill>
                        </a:rPr>
                        <a:t> </a:t>
                      </a:r>
                      <a:r>
                        <a:rPr lang="en-US" altLang="zh-TW" sz="1400" b="1" dirty="0" smtClean="0">
                          <a:solidFill>
                            <a:srgbClr val="080808"/>
                          </a:solidFill>
                        </a:rPr>
                        <a:t>-</a:t>
                      </a:r>
                      <a:r>
                        <a:rPr lang="zh-TW" altLang="en-US" sz="1400" b="1" dirty="0" smtClean="0">
                          <a:solidFill>
                            <a:srgbClr val="080808"/>
                          </a:solidFill>
                        </a:rPr>
                        <a:t> </a:t>
                      </a:r>
                      <a:r>
                        <a:rPr lang="en-US" altLang="zh-TW" sz="1400" b="1" dirty="0" smtClean="0">
                          <a:solidFill>
                            <a:srgbClr val="080808"/>
                          </a:solidFill>
                        </a:rPr>
                        <a:t>17:10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State of the Art: The Evolving Strategy of Combination Therapy</a:t>
                      </a:r>
                    </a:p>
                  </a:txBody>
                  <a:tcPr anchor="ctr"/>
                </a:tc>
                <a:tc>
                  <a:txBody>
                    <a:bodyPr/>
                    <a:lstStyle/>
                    <a:p>
                      <a:pPr algn="ctr"/>
                      <a:r>
                        <a:rPr lang="zh-TW" altLang="en-US" sz="1200" b="1" dirty="0" smtClean="0">
                          <a:solidFill>
                            <a:schemeClr val="tx1">
                              <a:lumMod val="50000"/>
                            </a:schemeClr>
                          </a:solidFill>
                        </a:rPr>
                        <a:t>李傑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德家診所</a:t>
                      </a:r>
                    </a:p>
                  </a:txBody>
                  <a:tcPr anchor="ctr"/>
                </a:tc>
                <a:tc vMerge="1">
                  <a:txBody>
                    <a:bodyPr/>
                    <a:lstStyle/>
                    <a:p>
                      <a:endParaRPr lang="zh-TW" altLang="en-US"/>
                    </a:p>
                  </a:txBody>
                  <a:tcPr/>
                </a:tc>
                <a:extLst>
                  <a:ext uri="{0D108BD9-81ED-4DB2-BD59-A6C34878D82A}">
                    <a16:rowId xmlns="" xmlns:a16="http://schemas.microsoft.com/office/drawing/2014/main" val="10005"/>
                  </a:ext>
                </a:extLst>
              </a:tr>
              <a:tr h="569612">
                <a:tc>
                  <a:txBody>
                    <a:bodyPr/>
                    <a:lstStyle/>
                    <a:p>
                      <a:pPr algn="ctr"/>
                      <a:r>
                        <a:rPr lang="en-US" altLang="zh-TW" sz="1400" b="1" dirty="0" smtClean="0">
                          <a:solidFill>
                            <a:srgbClr val="080808"/>
                          </a:solidFill>
                        </a:rPr>
                        <a:t>17:10 - 18:10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Panel Discussion</a:t>
                      </a:r>
                      <a:endParaRPr lang="zh-TW" altLang="en-US" sz="1400" b="1" dirty="0">
                        <a:solidFill>
                          <a:srgbClr val="080808"/>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TW" sz="1200" b="1" dirty="0" smtClean="0">
                          <a:solidFill>
                            <a:schemeClr val="tx1">
                              <a:lumMod val="50000"/>
                            </a:schemeClr>
                          </a:solidFill>
                        </a:rPr>
                        <a:t>ALL</a:t>
                      </a:r>
                      <a:endParaRPr lang="zh-TW" altLang="en-US" sz="1200" b="1" dirty="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宋育民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台中慈濟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71842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2000" b="1" dirty="0" smtClean="0"/>
              <a:t>4/27 (Sat) @ </a:t>
            </a:r>
            <a:r>
              <a:rPr lang="zh-TW" altLang="en-US" sz="2000" b="1" dirty="0" smtClean="0"/>
              <a:t>高雄漢來酒店 </a:t>
            </a:r>
            <a:r>
              <a:rPr lang="en-US" altLang="zh-TW" sz="2000" b="1" dirty="0" smtClean="0"/>
              <a:t>(</a:t>
            </a:r>
            <a:r>
              <a:rPr lang="en-US" altLang="zh-TW" sz="2000" b="1" dirty="0"/>
              <a:t>15F</a:t>
            </a:r>
            <a:r>
              <a:rPr lang="zh-TW" altLang="zh-TW" sz="2000" b="1" dirty="0"/>
              <a:t>會展廳</a:t>
            </a:r>
            <a:r>
              <a:rPr lang="en-US" altLang="zh-TW" sz="2000" b="1" dirty="0" smtClean="0"/>
              <a:t>)</a:t>
            </a:r>
            <a:endParaRPr lang="zh-TW" altLang="en-US" sz="2000" b="1" dirty="0"/>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2</a:t>
            </a:fld>
            <a:endParaRPr lang="en-GB" dirty="0">
              <a:solidFill>
                <a:srgbClr val="5A5A5A">
                  <a:lumMod val="60000"/>
                  <a:lumOff val="40000"/>
                </a:srgbClr>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3924197611"/>
              </p:ext>
            </p:extLst>
          </p:nvPr>
        </p:nvGraphicFramePr>
        <p:xfrm>
          <a:off x="457212" y="983227"/>
          <a:ext cx="8322995" cy="3864076"/>
        </p:xfrm>
        <a:graphic>
          <a:graphicData uri="http://schemas.openxmlformats.org/drawingml/2006/table">
            <a:tbl>
              <a:tblPr firstRow="1" bandRow="1">
                <a:tableStyleId>{6E25E649-3F16-4E02-A733-19D2CDBF48F0}</a:tableStyleId>
              </a:tblPr>
              <a:tblGrid>
                <a:gridCol w="1378465">
                  <a:extLst>
                    <a:ext uri="{9D8B030D-6E8A-4147-A177-3AD203B41FA5}">
                      <a16:colId xmlns="" xmlns:a16="http://schemas.microsoft.com/office/drawing/2014/main" val="20000"/>
                    </a:ext>
                  </a:extLst>
                </a:gridCol>
                <a:gridCol w="4162000">
                  <a:extLst>
                    <a:ext uri="{9D8B030D-6E8A-4147-A177-3AD203B41FA5}">
                      <a16:colId xmlns="" xmlns:a16="http://schemas.microsoft.com/office/drawing/2014/main" val="20001"/>
                    </a:ext>
                  </a:extLst>
                </a:gridCol>
                <a:gridCol w="1474839">
                  <a:extLst>
                    <a:ext uri="{9D8B030D-6E8A-4147-A177-3AD203B41FA5}">
                      <a16:colId xmlns="" xmlns:a16="http://schemas.microsoft.com/office/drawing/2014/main" val="20002"/>
                    </a:ext>
                  </a:extLst>
                </a:gridCol>
                <a:gridCol w="1307691">
                  <a:extLst>
                    <a:ext uri="{9D8B030D-6E8A-4147-A177-3AD203B41FA5}">
                      <a16:colId xmlns="" xmlns:a16="http://schemas.microsoft.com/office/drawing/2014/main" val="20004"/>
                    </a:ext>
                  </a:extLst>
                </a:gridCol>
              </a:tblGrid>
              <a:tr h="429086">
                <a:tc>
                  <a:txBody>
                    <a:bodyPr/>
                    <a:lstStyle/>
                    <a:p>
                      <a:endParaRPr lang="zh-TW" altLang="en-US" sz="1600" b="1"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Topic</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Speaker</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Moderator</a:t>
                      </a:r>
                      <a:endParaRPr lang="zh-TW" altLang="en-US" sz="1600" b="1"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569612">
                <a:tc>
                  <a:txBody>
                    <a:bodyPr/>
                    <a:lstStyle/>
                    <a:p>
                      <a:pPr algn="ctr"/>
                      <a:r>
                        <a:rPr lang="en-US" altLang="zh-TW" sz="1400" b="1" dirty="0" smtClean="0">
                          <a:solidFill>
                            <a:srgbClr val="080808"/>
                          </a:solidFill>
                        </a:rPr>
                        <a:t>14:30 - 14:40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Opening</a:t>
                      </a:r>
                    </a:p>
                  </a:txBody>
                  <a:tcPr anchor="ctr"/>
                </a:tc>
                <a:tc grid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戴研光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阮綜合醫院</a:t>
                      </a:r>
                    </a:p>
                  </a:txBody>
                  <a:tcPr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extLst>
                  <a:ext uri="{0D108BD9-81ED-4DB2-BD59-A6C34878D82A}">
                    <a16:rowId xmlns="" xmlns:a16="http://schemas.microsoft.com/office/drawing/2014/main" val="10001"/>
                  </a:ext>
                </a:extLst>
              </a:tr>
              <a:tr h="569612">
                <a:tc>
                  <a:txBody>
                    <a:bodyPr/>
                    <a:lstStyle/>
                    <a:p>
                      <a:pPr algn="ctr"/>
                      <a:r>
                        <a:rPr lang="en-US" altLang="zh-TW" sz="1400" b="1" dirty="0" smtClean="0">
                          <a:solidFill>
                            <a:srgbClr val="080808"/>
                          </a:solidFill>
                        </a:rPr>
                        <a:t>14:40 - 15:10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altLang="zh-TW" sz="1400" b="1" dirty="0" smtClean="0">
                          <a:solidFill>
                            <a:srgbClr val="080808"/>
                          </a:solidFill>
                        </a:rPr>
                        <a:t>Beyond BP Lowering - CV protection and MORE Pleiotropic Effect by ARB</a:t>
                      </a:r>
                    </a:p>
                  </a:txBody>
                  <a:tcPr anchor="ct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楊智超 醫師</a:t>
                      </a:r>
                      <a:endParaRPr lang="en-US" altLang="zh-TW" sz="1200" b="1" kern="1200" dirty="0" smtClean="0">
                        <a:solidFill>
                          <a:schemeClr val="tx1">
                            <a:lumMod val="50000"/>
                          </a:schemeClr>
                        </a:solidFill>
                        <a:latin typeface="+mn-lt"/>
                        <a:ea typeface="+mn-ea"/>
                        <a:cs typeface="+mn-cs"/>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高雄長庚</a:t>
                      </a:r>
                      <a:endParaRPr lang="zh-TW" altLang="en-US" sz="1200" b="1" kern="1200" dirty="0">
                        <a:solidFill>
                          <a:schemeClr val="tx1">
                            <a:lumMod val="50000"/>
                          </a:schemeClr>
                        </a:solidFill>
                        <a:latin typeface="+mn-lt"/>
                        <a:ea typeface="+mn-ea"/>
                        <a:cs typeface="+mn-cs"/>
                      </a:endParaRPr>
                    </a:p>
                  </a:txBody>
                  <a:tcPr anchor="ct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戴研光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阮綜合醫院</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9612">
                <a:tc>
                  <a:txBody>
                    <a:bodyPr/>
                    <a:lstStyle/>
                    <a:p>
                      <a:pPr algn="ctr"/>
                      <a:r>
                        <a:rPr lang="en-US" altLang="zh-TW" sz="1400" b="1" dirty="0" smtClean="0">
                          <a:solidFill>
                            <a:srgbClr val="080808"/>
                          </a:solidFill>
                        </a:rPr>
                        <a:t>15:10 - 15:50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Insight from 2019 Diabetes Guidelines and Clinical Practice</a:t>
                      </a: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200" b="1" dirty="0" smtClean="0">
                          <a:solidFill>
                            <a:schemeClr val="tx1">
                              <a:lumMod val="50000"/>
                            </a:schemeClr>
                          </a:solidFill>
                        </a:rPr>
                        <a:t>蔡嘉仁 醫師</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高雄長庚</a:t>
                      </a:r>
                      <a:endParaRPr lang="en-US" altLang="zh-TW" sz="1200" b="1" dirty="0" smtClean="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0003"/>
                  </a:ext>
                </a:extLst>
              </a:tr>
              <a:tr h="578271">
                <a:tc>
                  <a:txBody>
                    <a:bodyPr/>
                    <a:lstStyle/>
                    <a:p>
                      <a:pPr algn="ctr"/>
                      <a:r>
                        <a:rPr lang="en-US" altLang="zh-TW" sz="1400" b="1" dirty="0" smtClean="0">
                          <a:solidFill>
                            <a:srgbClr val="080808"/>
                          </a:solidFill>
                        </a:rPr>
                        <a:t>15:50 - 16:30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l" defTabSz="457082" rtl="0" eaLnBrk="1" latinLnBrk="0" hangingPunct="1"/>
                      <a:r>
                        <a:rPr lang="en-US" altLang="zh-TW" sz="1400" b="1" kern="1200" dirty="0" smtClean="0">
                          <a:solidFill>
                            <a:srgbClr val="080808"/>
                          </a:solidFill>
                          <a:latin typeface="+mn-lt"/>
                          <a:ea typeface="+mn-ea"/>
                          <a:cs typeface="+mn-cs"/>
                        </a:rPr>
                        <a:t>Current and Future</a:t>
                      </a:r>
                      <a:r>
                        <a:rPr lang="en-US" altLang="zh-TW" sz="1400" b="1" kern="1200" baseline="0" dirty="0" smtClean="0">
                          <a:solidFill>
                            <a:srgbClr val="080808"/>
                          </a:solidFill>
                          <a:latin typeface="+mn-lt"/>
                          <a:ea typeface="+mn-ea"/>
                          <a:cs typeface="+mn-cs"/>
                        </a:rPr>
                        <a:t> of Incretin-based Therapy for the Treatment of Diabetes</a:t>
                      </a:r>
                      <a:endParaRPr lang="en-US" altLang="zh-TW" sz="1400" b="1" kern="1200" dirty="0" smtClean="0">
                        <a:solidFill>
                          <a:srgbClr val="080808"/>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林昆德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大同醫院</a:t>
                      </a:r>
                      <a:endParaRPr lang="en-US" altLang="zh-TW" sz="1200" b="1" dirty="0" smtClean="0">
                        <a:solidFill>
                          <a:schemeClr val="tx1">
                            <a:lumMod val="50000"/>
                          </a:schemeClr>
                        </a:solidFill>
                      </a:endParaRPr>
                    </a:p>
                  </a:txBody>
                  <a:tcPr anchor="ctr">
                    <a:lnT w="12700" cap="flat" cmpd="sng" algn="ctr">
                      <a:solidFill>
                        <a:schemeClr val="tx1"/>
                      </a:solidFill>
                      <a:prstDash val="solid"/>
                      <a:round/>
                      <a:headEnd type="none" w="med" len="med"/>
                      <a:tailEnd type="none" w="med" len="med"/>
                    </a:lnT>
                  </a:tcPr>
                </a:tc>
                <a:tc rowSpan="2">
                  <a:txBody>
                    <a:bodyPr/>
                    <a:lstStyle/>
                    <a:p>
                      <a:pPr algn="ctr"/>
                      <a:r>
                        <a:rPr lang="zh-TW" altLang="en-US" sz="1200" b="1" dirty="0" smtClean="0">
                          <a:solidFill>
                            <a:schemeClr val="tx1">
                              <a:lumMod val="50000"/>
                            </a:schemeClr>
                          </a:solidFill>
                        </a:rPr>
                        <a:t>曾競鋒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曾競鋒診所</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r h="578271">
                <a:tc>
                  <a:txBody>
                    <a:bodyPr/>
                    <a:lstStyle/>
                    <a:p>
                      <a:pPr algn="ctr"/>
                      <a:r>
                        <a:rPr lang="en-US" altLang="zh-TW" sz="1400" b="1" dirty="0" smtClean="0">
                          <a:solidFill>
                            <a:srgbClr val="080808"/>
                          </a:solidFill>
                        </a:rPr>
                        <a:t>16:30</a:t>
                      </a:r>
                      <a:r>
                        <a:rPr lang="zh-TW" altLang="en-US" sz="1400" b="1" dirty="0" smtClean="0">
                          <a:solidFill>
                            <a:srgbClr val="080808"/>
                          </a:solidFill>
                        </a:rPr>
                        <a:t> </a:t>
                      </a:r>
                      <a:r>
                        <a:rPr lang="en-US" altLang="zh-TW" sz="1400" b="1" dirty="0" smtClean="0">
                          <a:solidFill>
                            <a:srgbClr val="080808"/>
                          </a:solidFill>
                        </a:rPr>
                        <a:t>-</a:t>
                      </a:r>
                      <a:r>
                        <a:rPr lang="zh-TW" altLang="en-US" sz="1400" b="1" dirty="0" smtClean="0">
                          <a:solidFill>
                            <a:srgbClr val="080808"/>
                          </a:solidFill>
                        </a:rPr>
                        <a:t> </a:t>
                      </a:r>
                      <a:r>
                        <a:rPr lang="en-US" altLang="zh-TW" sz="1400" b="1" dirty="0" smtClean="0">
                          <a:solidFill>
                            <a:srgbClr val="080808"/>
                          </a:solidFill>
                        </a:rPr>
                        <a:t>17:10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State of the Art: The Evolving Strategy of Combination Therapy</a:t>
                      </a:r>
                    </a:p>
                  </a:txBody>
                  <a:tcPr anchor="ctr"/>
                </a:tc>
                <a:tc>
                  <a:txBody>
                    <a:bodyPr/>
                    <a:lstStyle/>
                    <a:p>
                      <a:pPr algn="ctr"/>
                      <a:r>
                        <a:rPr lang="zh-TW" altLang="en-US" sz="1200" b="1" dirty="0" smtClean="0">
                          <a:solidFill>
                            <a:schemeClr val="tx1">
                              <a:lumMod val="50000"/>
                            </a:schemeClr>
                          </a:solidFill>
                        </a:rPr>
                        <a:t>蕭政岳 醫師</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新正薪醫院</a:t>
                      </a:r>
                    </a:p>
                  </a:txBody>
                  <a:tcPr anchor="ctr"/>
                </a:tc>
                <a:tc vMerge="1">
                  <a:txBody>
                    <a:bodyPr/>
                    <a:lstStyle/>
                    <a:p>
                      <a:endParaRPr lang="zh-TW" altLang="en-US"/>
                    </a:p>
                  </a:txBody>
                  <a:tcPr/>
                </a:tc>
                <a:extLst>
                  <a:ext uri="{0D108BD9-81ED-4DB2-BD59-A6C34878D82A}">
                    <a16:rowId xmlns="" xmlns:a16="http://schemas.microsoft.com/office/drawing/2014/main" val="10005"/>
                  </a:ext>
                </a:extLst>
              </a:tr>
              <a:tr h="569612">
                <a:tc>
                  <a:txBody>
                    <a:bodyPr/>
                    <a:lstStyle/>
                    <a:p>
                      <a:pPr algn="ctr"/>
                      <a:r>
                        <a:rPr lang="en-US" altLang="zh-TW" sz="1400" b="1" dirty="0" smtClean="0">
                          <a:solidFill>
                            <a:srgbClr val="080808"/>
                          </a:solidFill>
                        </a:rPr>
                        <a:t>17:10 - 18:10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Panel Discussion</a:t>
                      </a:r>
                      <a:endParaRPr lang="zh-TW" altLang="en-US" sz="1400" b="1" dirty="0">
                        <a:solidFill>
                          <a:srgbClr val="080808"/>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TW" sz="1200" b="1" dirty="0" smtClean="0">
                          <a:solidFill>
                            <a:schemeClr val="tx1">
                              <a:lumMod val="50000"/>
                            </a:schemeClr>
                          </a:solidFill>
                        </a:rPr>
                        <a:t>ALL</a:t>
                      </a:r>
                      <a:endParaRPr lang="zh-TW" altLang="en-US" sz="1200" b="1" dirty="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200" b="1" dirty="0" smtClean="0">
                          <a:solidFill>
                            <a:schemeClr val="tx1">
                              <a:lumMod val="50000"/>
                            </a:schemeClr>
                          </a:solidFill>
                        </a:rPr>
                        <a:t>曾競鋒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曾競鋒診所</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43963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2000" b="1" dirty="0" smtClean="0"/>
              <a:t>4/28 (Sun) @ </a:t>
            </a:r>
            <a:r>
              <a:rPr lang="zh-TW" altLang="en-US" sz="2000" b="1" dirty="0" smtClean="0"/>
              <a:t>台南遠東 </a:t>
            </a:r>
            <a:r>
              <a:rPr lang="en-US" altLang="zh-TW" sz="2000" b="1" dirty="0" smtClean="0"/>
              <a:t>(</a:t>
            </a:r>
            <a:r>
              <a:rPr lang="en-US" altLang="zh-TW" sz="2000" b="1" dirty="0"/>
              <a:t>B1</a:t>
            </a:r>
            <a:r>
              <a:rPr lang="zh-TW" altLang="zh-TW" sz="2000" b="1" dirty="0"/>
              <a:t>赤崁延平</a:t>
            </a:r>
            <a:r>
              <a:rPr lang="zh-TW" altLang="zh-TW" sz="2000" b="1" dirty="0" smtClean="0"/>
              <a:t>廳</a:t>
            </a:r>
            <a:r>
              <a:rPr lang="en-US" altLang="zh-TW" sz="2000" b="1" dirty="0" smtClean="0"/>
              <a:t>)</a:t>
            </a:r>
            <a:endParaRPr lang="zh-TW" altLang="en-US" sz="2000" b="1" dirty="0"/>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3</a:t>
            </a:fld>
            <a:endParaRPr lang="en-GB" dirty="0">
              <a:solidFill>
                <a:srgbClr val="5A5A5A">
                  <a:lumMod val="60000"/>
                  <a:lumOff val="40000"/>
                </a:srgbClr>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3479884586"/>
              </p:ext>
            </p:extLst>
          </p:nvPr>
        </p:nvGraphicFramePr>
        <p:xfrm>
          <a:off x="457212" y="983227"/>
          <a:ext cx="8322995" cy="3864076"/>
        </p:xfrm>
        <a:graphic>
          <a:graphicData uri="http://schemas.openxmlformats.org/drawingml/2006/table">
            <a:tbl>
              <a:tblPr firstRow="1" bandRow="1">
                <a:tableStyleId>{6E25E649-3F16-4E02-A733-19D2CDBF48F0}</a:tableStyleId>
              </a:tblPr>
              <a:tblGrid>
                <a:gridCol w="1378465">
                  <a:extLst>
                    <a:ext uri="{9D8B030D-6E8A-4147-A177-3AD203B41FA5}">
                      <a16:colId xmlns="" xmlns:a16="http://schemas.microsoft.com/office/drawing/2014/main" val="20000"/>
                    </a:ext>
                  </a:extLst>
                </a:gridCol>
                <a:gridCol w="4162000">
                  <a:extLst>
                    <a:ext uri="{9D8B030D-6E8A-4147-A177-3AD203B41FA5}">
                      <a16:colId xmlns="" xmlns:a16="http://schemas.microsoft.com/office/drawing/2014/main" val="20001"/>
                    </a:ext>
                  </a:extLst>
                </a:gridCol>
                <a:gridCol w="1474839">
                  <a:extLst>
                    <a:ext uri="{9D8B030D-6E8A-4147-A177-3AD203B41FA5}">
                      <a16:colId xmlns="" xmlns:a16="http://schemas.microsoft.com/office/drawing/2014/main" val="20002"/>
                    </a:ext>
                  </a:extLst>
                </a:gridCol>
                <a:gridCol w="1307691">
                  <a:extLst>
                    <a:ext uri="{9D8B030D-6E8A-4147-A177-3AD203B41FA5}">
                      <a16:colId xmlns="" xmlns:a16="http://schemas.microsoft.com/office/drawing/2014/main" val="20004"/>
                    </a:ext>
                  </a:extLst>
                </a:gridCol>
              </a:tblGrid>
              <a:tr h="429086">
                <a:tc>
                  <a:txBody>
                    <a:bodyPr/>
                    <a:lstStyle/>
                    <a:p>
                      <a:endParaRPr lang="zh-TW" altLang="en-US" sz="1600" b="1"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Topic</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Speaker</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Moderator</a:t>
                      </a:r>
                      <a:endParaRPr lang="zh-TW" altLang="en-US" sz="1600" b="1"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569612">
                <a:tc>
                  <a:txBody>
                    <a:bodyPr/>
                    <a:lstStyle/>
                    <a:p>
                      <a:pPr algn="ctr"/>
                      <a:r>
                        <a:rPr lang="en-US" altLang="zh-TW" sz="1400" b="1" dirty="0" smtClean="0">
                          <a:solidFill>
                            <a:srgbClr val="080808"/>
                          </a:solidFill>
                        </a:rPr>
                        <a:t>14:30 - 14:40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Opening</a:t>
                      </a:r>
                    </a:p>
                  </a:txBody>
                  <a:tcPr anchor="ctr"/>
                </a:tc>
                <a:tc grid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吳達仁 院長</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達俊診所</a:t>
                      </a:r>
                    </a:p>
                  </a:txBody>
                  <a:tcPr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extLst>
                  <a:ext uri="{0D108BD9-81ED-4DB2-BD59-A6C34878D82A}">
                    <a16:rowId xmlns="" xmlns:a16="http://schemas.microsoft.com/office/drawing/2014/main" val="10001"/>
                  </a:ext>
                </a:extLst>
              </a:tr>
              <a:tr h="569612">
                <a:tc>
                  <a:txBody>
                    <a:bodyPr/>
                    <a:lstStyle/>
                    <a:p>
                      <a:pPr algn="ctr"/>
                      <a:r>
                        <a:rPr lang="en-US" altLang="zh-TW" sz="1400" b="1" dirty="0" smtClean="0">
                          <a:solidFill>
                            <a:srgbClr val="080808"/>
                          </a:solidFill>
                        </a:rPr>
                        <a:t>14:40 - 15:10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altLang="zh-TW" sz="1400" b="1" dirty="0" smtClean="0">
                          <a:solidFill>
                            <a:srgbClr val="080808"/>
                          </a:solidFill>
                        </a:rPr>
                        <a:t>Beyond BP Lowering - CV protection and MORE Pleiotropic Effect by ARB</a:t>
                      </a:r>
                    </a:p>
                  </a:txBody>
                  <a:tcPr anchor="ct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張育誌 醫師</a:t>
                      </a:r>
                      <a:endParaRPr lang="en-US" altLang="zh-TW" sz="1200" b="1" kern="1200" dirty="0" smtClean="0">
                        <a:solidFill>
                          <a:schemeClr val="tx1">
                            <a:lumMod val="50000"/>
                          </a:schemeClr>
                        </a:solidFill>
                        <a:latin typeface="+mn-lt"/>
                        <a:ea typeface="+mn-ea"/>
                        <a:cs typeface="+mn-cs"/>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成大醫院</a:t>
                      </a:r>
                      <a:endParaRPr lang="zh-TW" altLang="en-US" sz="1200" b="1" kern="1200" dirty="0">
                        <a:solidFill>
                          <a:schemeClr val="tx1">
                            <a:lumMod val="50000"/>
                          </a:schemeClr>
                        </a:solidFill>
                        <a:latin typeface="+mn-lt"/>
                        <a:ea typeface="+mn-ea"/>
                        <a:cs typeface="+mn-cs"/>
                      </a:endParaRPr>
                    </a:p>
                  </a:txBody>
                  <a:tcPr anchor="ct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吳達仁 院長</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達俊診所</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9612">
                <a:tc>
                  <a:txBody>
                    <a:bodyPr/>
                    <a:lstStyle/>
                    <a:p>
                      <a:pPr algn="ctr"/>
                      <a:r>
                        <a:rPr lang="en-US" altLang="zh-TW" sz="1400" b="1" dirty="0" smtClean="0">
                          <a:solidFill>
                            <a:srgbClr val="080808"/>
                          </a:solidFill>
                        </a:rPr>
                        <a:t>15:10 - 15:50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Insight from 2019 Diabetes Guidelines and Clinical Practice</a:t>
                      </a: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200" b="1" dirty="0" smtClean="0">
                          <a:solidFill>
                            <a:schemeClr val="tx1">
                              <a:lumMod val="50000"/>
                            </a:schemeClr>
                          </a:solidFill>
                        </a:rPr>
                        <a:t>游慧宜 主任</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嘉義基督教醫院</a:t>
                      </a:r>
                      <a:endParaRPr lang="en-US" altLang="zh-TW" sz="1200" b="1" dirty="0" smtClean="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0003"/>
                  </a:ext>
                </a:extLst>
              </a:tr>
              <a:tr h="578271">
                <a:tc>
                  <a:txBody>
                    <a:bodyPr/>
                    <a:lstStyle/>
                    <a:p>
                      <a:pPr algn="ctr"/>
                      <a:r>
                        <a:rPr lang="en-US" altLang="zh-TW" sz="1400" b="1" dirty="0" smtClean="0">
                          <a:solidFill>
                            <a:srgbClr val="080808"/>
                          </a:solidFill>
                        </a:rPr>
                        <a:t>15:50 - 16:30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l" defTabSz="457082" rtl="0" eaLnBrk="1" latinLnBrk="0" hangingPunct="1"/>
                      <a:r>
                        <a:rPr lang="en-US" altLang="zh-TW" sz="1400" b="1" kern="1200" dirty="0" smtClean="0">
                          <a:solidFill>
                            <a:srgbClr val="080808"/>
                          </a:solidFill>
                          <a:latin typeface="+mn-lt"/>
                          <a:ea typeface="+mn-ea"/>
                          <a:cs typeface="+mn-cs"/>
                        </a:rPr>
                        <a:t>Current and Future</a:t>
                      </a:r>
                      <a:r>
                        <a:rPr lang="en-US" altLang="zh-TW" sz="1400" b="1" kern="1200" baseline="0" dirty="0" smtClean="0">
                          <a:solidFill>
                            <a:srgbClr val="080808"/>
                          </a:solidFill>
                          <a:latin typeface="+mn-lt"/>
                          <a:ea typeface="+mn-ea"/>
                          <a:cs typeface="+mn-cs"/>
                        </a:rPr>
                        <a:t> of Incretin-based Therapy for the Treatment of Diabetes</a:t>
                      </a:r>
                      <a:endParaRPr lang="en-US" altLang="zh-TW" sz="1400" b="1" kern="1200" dirty="0" smtClean="0">
                        <a:solidFill>
                          <a:srgbClr val="080808"/>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郭軒彣 院長</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柏安內科診所</a:t>
                      </a:r>
                      <a:endParaRPr lang="zh-TW" altLang="en-US" sz="1200" b="1" dirty="0">
                        <a:solidFill>
                          <a:schemeClr val="tx1">
                            <a:lumMod val="50000"/>
                          </a:schemeClr>
                        </a:solidFill>
                      </a:endParaRPr>
                    </a:p>
                  </a:txBody>
                  <a:tcPr anchor="ctr">
                    <a:lnT w="12700" cap="flat" cmpd="sng" algn="ctr">
                      <a:solidFill>
                        <a:schemeClr val="tx1"/>
                      </a:solidFill>
                      <a:prstDash val="solid"/>
                      <a:round/>
                      <a:headEnd type="none" w="med" len="med"/>
                      <a:tailEnd type="none" w="med" len="med"/>
                    </a:lnT>
                  </a:tcP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楊純宜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奇美醫院</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r h="578271">
                <a:tc>
                  <a:txBody>
                    <a:bodyPr/>
                    <a:lstStyle/>
                    <a:p>
                      <a:pPr algn="ctr"/>
                      <a:r>
                        <a:rPr lang="en-US" altLang="zh-TW" sz="1400" b="1" dirty="0" smtClean="0">
                          <a:solidFill>
                            <a:srgbClr val="080808"/>
                          </a:solidFill>
                        </a:rPr>
                        <a:t>16:30</a:t>
                      </a:r>
                      <a:r>
                        <a:rPr lang="zh-TW" altLang="en-US" sz="1400" b="1" dirty="0" smtClean="0">
                          <a:solidFill>
                            <a:srgbClr val="080808"/>
                          </a:solidFill>
                        </a:rPr>
                        <a:t> </a:t>
                      </a:r>
                      <a:r>
                        <a:rPr lang="en-US" altLang="zh-TW" sz="1400" b="1" dirty="0" smtClean="0">
                          <a:solidFill>
                            <a:srgbClr val="080808"/>
                          </a:solidFill>
                        </a:rPr>
                        <a:t>-</a:t>
                      </a:r>
                      <a:r>
                        <a:rPr lang="zh-TW" altLang="en-US" sz="1400" b="1" dirty="0" smtClean="0">
                          <a:solidFill>
                            <a:srgbClr val="080808"/>
                          </a:solidFill>
                        </a:rPr>
                        <a:t> </a:t>
                      </a:r>
                      <a:r>
                        <a:rPr lang="en-US" altLang="zh-TW" sz="1400" b="1" dirty="0" smtClean="0">
                          <a:solidFill>
                            <a:srgbClr val="080808"/>
                          </a:solidFill>
                        </a:rPr>
                        <a:t>17:10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State of the Art: The Evolving Strategy of Combination Therapy</a:t>
                      </a:r>
                    </a:p>
                  </a:txBody>
                  <a:tcPr anchor="ct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李傑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德家診所</a:t>
                      </a:r>
                    </a:p>
                  </a:txBody>
                  <a:tcPr anchor="ctr"/>
                </a:tc>
                <a:tc vMerge="1">
                  <a:txBody>
                    <a:bodyPr/>
                    <a:lstStyle/>
                    <a:p>
                      <a:endParaRPr lang="zh-TW" altLang="en-US"/>
                    </a:p>
                  </a:txBody>
                  <a:tcPr/>
                </a:tc>
                <a:extLst>
                  <a:ext uri="{0D108BD9-81ED-4DB2-BD59-A6C34878D82A}">
                    <a16:rowId xmlns="" xmlns:a16="http://schemas.microsoft.com/office/drawing/2014/main" val="10005"/>
                  </a:ext>
                </a:extLst>
              </a:tr>
              <a:tr h="569612">
                <a:tc>
                  <a:txBody>
                    <a:bodyPr/>
                    <a:lstStyle/>
                    <a:p>
                      <a:pPr algn="ctr"/>
                      <a:r>
                        <a:rPr lang="en-US" altLang="zh-TW" sz="1400" b="1" dirty="0" smtClean="0">
                          <a:solidFill>
                            <a:srgbClr val="080808"/>
                          </a:solidFill>
                        </a:rPr>
                        <a:t>17:10 - 18:10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Panel Discussion</a:t>
                      </a:r>
                      <a:endParaRPr lang="zh-TW" altLang="en-US" sz="1400" b="1" dirty="0">
                        <a:solidFill>
                          <a:srgbClr val="080808"/>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TW" sz="1200" b="1" dirty="0" smtClean="0">
                          <a:solidFill>
                            <a:schemeClr val="tx1">
                              <a:lumMod val="50000"/>
                            </a:schemeClr>
                          </a:solidFill>
                        </a:rPr>
                        <a:t>ALL</a:t>
                      </a:r>
                      <a:endParaRPr lang="zh-TW" altLang="en-US" sz="1200" b="1" dirty="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楊純宜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奇美醫院</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48918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2000" b="1" dirty="0" smtClean="0"/>
              <a:t>4/28 (Sun) @ </a:t>
            </a:r>
            <a:r>
              <a:rPr lang="zh-TW" altLang="en-US" sz="2000" b="1" dirty="0"/>
              <a:t>台北君悅</a:t>
            </a:r>
            <a:r>
              <a:rPr lang="zh-TW" altLang="en-US" sz="2000" b="1" dirty="0" smtClean="0"/>
              <a:t> </a:t>
            </a:r>
            <a:r>
              <a:rPr lang="en-US" altLang="zh-TW" sz="2000" b="1" dirty="0" smtClean="0"/>
              <a:t>(</a:t>
            </a:r>
            <a:r>
              <a:rPr lang="en-US" altLang="zh-TW" sz="2000" b="1" dirty="0"/>
              <a:t>1F</a:t>
            </a:r>
            <a:r>
              <a:rPr lang="zh-TW" altLang="zh-TW" sz="2000" b="1" dirty="0"/>
              <a:t>君寓</a:t>
            </a:r>
            <a:r>
              <a:rPr lang="en-US" altLang="zh-TW" sz="2000" b="1" dirty="0" smtClean="0"/>
              <a:t>)</a:t>
            </a:r>
            <a:endParaRPr lang="zh-TW" altLang="en-US" sz="2000" b="1" dirty="0"/>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4</a:t>
            </a:fld>
            <a:endParaRPr lang="en-GB" dirty="0">
              <a:solidFill>
                <a:srgbClr val="5A5A5A">
                  <a:lumMod val="60000"/>
                  <a:lumOff val="40000"/>
                </a:srgbClr>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4141124877"/>
              </p:ext>
            </p:extLst>
          </p:nvPr>
        </p:nvGraphicFramePr>
        <p:xfrm>
          <a:off x="457212" y="983227"/>
          <a:ext cx="8322995" cy="3864076"/>
        </p:xfrm>
        <a:graphic>
          <a:graphicData uri="http://schemas.openxmlformats.org/drawingml/2006/table">
            <a:tbl>
              <a:tblPr firstRow="1" bandRow="1">
                <a:tableStyleId>{6E25E649-3F16-4E02-A733-19D2CDBF48F0}</a:tableStyleId>
              </a:tblPr>
              <a:tblGrid>
                <a:gridCol w="1378465">
                  <a:extLst>
                    <a:ext uri="{9D8B030D-6E8A-4147-A177-3AD203B41FA5}">
                      <a16:colId xmlns="" xmlns:a16="http://schemas.microsoft.com/office/drawing/2014/main" val="20000"/>
                    </a:ext>
                  </a:extLst>
                </a:gridCol>
                <a:gridCol w="4162000">
                  <a:extLst>
                    <a:ext uri="{9D8B030D-6E8A-4147-A177-3AD203B41FA5}">
                      <a16:colId xmlns="" xmlns:a16="http://schemas.microsoft.com/office/drawing/2014/main" val="20001"/>
                    </a:ext>
                  </a:extLst>
                </a:gridCol>
                <a:gridCol w="1474839">
                  <a:extLst>
                    <a:ext uri="{9D8B030D-6E8A-4147-A177-3AD203B41FA5}">
                      <a16:colId xmlns="" xmlns:a16="http://schemas.microsoft.com/office/drawing/2014/main" val="20002"/>
                    </a:ext>
                  </a:extLst>
                </a:gridCol>
                <a:gridCol w="1307691">
                  <a:extLst>
                    <a:ext uri="{9D8B030D-6E8A-4147-A177-3AD203B41FA5}">
                      <a16:colId xmlns="" xmlns:a16="http://schemas.microsoft.com/office/drawing/2014/main" val="20004"/>
                    </a:ext>
                  </a:extLst>
                </a:gridCol>
              </a:tblGrid>
              <a:tr h="429086">
                <a:tc>
                  <a:txBody>
                    <a:bodyPr/>
                    <a:lstStyle/>
                    <a:p>
                      <a:endParaRPr lang="zh-TW" altLang="en-US" sz="1600" b="1"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Topic</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Speaker</a:t>
                      </a:r>
                      <a:endParaRPr lang="zh-TW" altLang="en-US" sz="1600" b="1" dirty="0">
                        <a:solidFill>
                          <a:schemeClr val="bg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TW" sz="1600" b="1" dirty="0" smtClean="0">
                          <a:solidFill>
                            <a:schemeClr val="bg1"/>
                          </a:solidFill>
                        </a:rPr>
                        <a:t>Moderator</a:t>
                      </a:r>
                      <a:endParaRPr lang="zh-TW" altLang="en-US" sz="1600" b="1"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569612">
                <a:tc>
                  <a:txBody>
                    <a:bodyPr/>
                    <a:lstStyle/>
                    <a:p>
                      <a:pPr algn="ctr"/>
                      <a:r>
                        <a:rPr lang="en-US" altLang="zh-TW" sz="1400" b="1" dirty="0" smtClean="0">
                          <a:solidFill>
                            <a:srgbClr val="080808"/>
                          </a:solidFill>
                        </a:rPr>
                        <a:t>14:30 - 14:40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Opening</a:t>
                      </a:r>
                    </a:p>
                  </a:txBody>
                  <a:tcPr anchor="ctr"/>
                </a:tc>
                <a:tc grid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裴馰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輔大醫院</a:t>
                      </a:r>
                    </a:p>
                  </a:txBody>
                  <a:tcPr anchor="ctr">
                    <a:lnR w="12700" cap="flat" cmpd="sng" algn="ctr">
                      <a:solidFill>
                        <a:schemeClr val="tx1"/>
                      </a:solidFill>
                      <a:prstDash val="solid"/>
                      <a:round/>
                      <a:headEnd type="none" w="med" len="med"/>
                      <a:tailEnd type="none" w="med" len="med"/>
                    </a:lnR>
                  </a:tcPr>
                </a:tc>
                <a:tc hMerge="1">
                  <a:txBody>
                    <a:bodyPr/>
                    <a:lstStyle/>
                    <a:p>
                      <a:endParaRPr lang="zh-TW" altLang="en-US"/>
                    </a:p>
                  </a:txBody>
                  <a:tcPr/>
                </a:tc>
                <a:extLst>
                  <a:ext uri="{0D108BD9-81ED-4DB2-BD59-A6C34878D82A}">
                    <a16:rowId xmlns="" xmlns:a16="http://schemas.microsoft.com/office/drawing/2014/main" val="10001"/>
                  </a:ext>
                </a:extLst>
              </a:tr>
              <a:tr h="569612">
                <a:tc>
                  <a:txBody>
                    <a:bodyPr/>
                    <a:lstStyle/>
                    <a:p>
                      <a:pPr algn="ctr"/>
                      <a:r>
                        <a:rPr lang="en-US" altLang="zh-TW" sz="1400" b="1" dirty="0" smtClean="0">
                          <a:solidFill>
                            <a:srgbClr val="080808"/>
                          </a:solidFill>
                        </a:rPr>
                        <a:t>14:40 - 15:10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altLang="zh-TW" sz="1400" b="1" dirty="0" smtClean="0">
                          <a:solidFill>
                            <a:srgbClr val="080808"/>
                          </a:solidFill>
                        </a:rPr>
                        <a:t>Beyond BP Lowering - CV protection and MORE Pleiotropic Effect by ARB</a:t>
                      </a:r>
                    </a:p>
                  </a:txBody>
                  <a:tcPr anchor="ct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王德和 院長</a:t>
                      </a:r>
                      <a:endParaRPr lang="en-US" altLang="zh-TW" sz="1200" b="1" kern="1200" dirty="0" smtClean="0">
                        <a:solidFill>
                          <a:schemeClr val="tx1">
                            <a:lumMod val="50000"/>
                          </a:schemeClr>
                        </a:solidFill>
                        <a:latin typeface="+mn-lt"/>
                        <a:ea typeface="+mn-ea"/>
                        <a:cs typeface="+mn-cs"/>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lumMod val="50000"/>
                            </a:schemeClr>
                          </a:solidFill>
                          <a:latin typeface="+mn-lt"/>
                          <a:ea typeface="+mn-ea"/>
                          <a:cs typeface="+mn-cs"/>
                        </a:rPr>
                        <a:t>王德和診所</a:t>
                      </a:r>
                      <a:endParaRPr lang="zh-TW" altLang="en-US" sz="1200" b="1" kern="1200" dirty="0">
                        <a:solidFill>
                          <a:schemeClr val="tx1">
                            <a:lumMod val="50000"/>
                          </a:schemeClr>
                        </a:solidFill>
                        <a:latin typeface="+mn-lt"/>
                        <a:ea typeface="+mn-ea"/>
                        <a:cs typeface="+mn-cs"/>
                      </a:endParaRPr>
                    </a:p>
                  </a:txBody>
                  <a:tcPr anchor="ctr"/>
                </a:tc>
                <a:tc rowSpan="2">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裴馰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輔大醫院</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69612">
                <a:tc>
                  <a:txBody>
                    <a:bodyPr/>
                    <a:lstStyle/>
                    <a:p>
                      <a:pPr algn="ctr"/>
                      <a:r>
                        <a:rPr lang="en-US" altLang="zh-TW" sz="1400" b="1" dirty="0" smtClean="0">
                          <a:solidFill>
                            <a:srgbClr val="080808"/>
                          </a:solidFill>
                        </a:rPr>
                        <a:t>15:10 - 15:50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Insight from 2019 Diabetes Guidelines and Clinical Practice</a:t>
                      </a: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200" b="1" dirty="0" smtClean="0">
                          <a:solidFill>
                            <a:schemeClr val="tx1">
                              <a:lumMod val="50000"/>
                            </a:schemeClr>
                          </a:solidFill>
                        </a:rPr>
                        <a:t>廖國盟 醫師</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忠孝醫院</a:t>
                      </a:r>
                      <a:endParaRPr lang="en-US" altLang="zh-TW" sz="1200" b="1" dirty="0" smtClean="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0003"/>
                  </a:ext>
                </a:extLst>
              </a:tr>
              <a:tr h="578271">
                <a:tc>
                  <a:txBody>
                    <a:bodyPr/>
                    <a:lstStyle/>
                    <a:p>
                      <a:pPr algn="ctr"/>
                      <a:r>
                        <a:rPr lang="en-US" altLang="zh-TW" sz="1400" b="1" dirty="0" smtClean="0">
                          <a:solidFill>
                            <a:srgbClr val="080808"/>
                          </a:solidFill>
                        </a:rPr>
                        <a:t>15:50 - 16:30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l" defTabSz="457082" rtl="0" eaLnBrk="1" latinLnBrk="0" hangingPunct="1"/>
                      <a:r>
                        <a:rPr lang="en-US" altLang="zh-TW" sz="1400" b="1" kern="1200" dirty="0" smtClean="0">
                          <a:solidFill>
                            <a:srgbClr val="080808"/>
                          </a:solidFill>
                          <a:latin typeface="+mn-lt"/>
                          <a:ea typeface="+mn-ea"/>
                          <a:cs typeface="+mn-cs"/>
                        </a:rPr>
                        <a:t>Current and Future</a:t>
                      </a:r>
                      <a:r>
                        <a:rPr lang="en-US" altLang="zh-TW" sz="1400" b="1" kern="1200" baseline="0" dirty="0" smtClean="0">
                          <a:solidFill>
                            <a:srgbClr val="080808"/>
                          </a:solidFill>
                          <a:latin typeface="+mn-lt"/>
                          <a:ea typeface="+mn-ea"/>
                          <a:cs typeface="+mn-cs"/>
                        </a:rPr>
                        <a:t> of Incretin-based Therapy for the Treatment of Diabetes</a:t>
                      </a:r>
                      <a:endParaRPr lang="en-US" altLang="zh-TW" sz="1400" b="1" kern="1200" dirty="0" smtClean="0">
                        <a:solidFill>
                          <a:srgbClr val="080808"/>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翁瑄甫 主任</a:t>
                      </a:r>
                      <a:endParaRPr lang="en-US" altLang="zh-TW" sz="1200" b="1" dirty="0" smtClean="0">
                        <a:solidFill>
                          <a:schemeClr val="tx1">
                            <a:lumMod val="50000"/>
                          </a:schemeClr>
                        </a:solidFill>
                      </a:endParaRPr>
                    </a:p>
                    <a:p>
                      <a:pPr marL="0" marR="0" lvl="0" indent="0" algn="ctr" defTabSz="457082"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tx1">
                              <a:lumMod val="50000"/>
                            </a:schemeClr>
                          </a:solidFill>
                        </a:rPr>
                        <a:t>北醫附醫</a:t>
                      </a:r>
                      <a:endParaRPr lang="zh-TW" altLang="en-US" sz="1200" b="1" dirty="0">
                        <a:solidFill>
                          <a:schemeClr val="tx1">
                            <a:lumMod val="50000"/>
                          </a:schemeClr>
                        </a:solidFill>
                      </a:endParaRPr>
                    </a:p>
                  </a:txBody>
                  <a:tcPr anchor="ctr">
                    <a:lnT w="12700" cap="flat" cmpd="sng" algn="ctr">
                      <a:solidFill>
                        <a:schemeClr val="tx1"/>
                      </a:solidFill>
                      <a:prstDash val="solid"/>
                      <a:round/>
                      <a:headEnd type="none" w="med" len="med"/>
                      <a:tailEnd type="none" w="med" len="med"/>
                    </a:lnT>
                  </a:tcPr>
                </a:tc>
                <a:tc rowSpan="2">
                  <a:txBody>
                    <a:bodyPr/>
                    <a:lstStyle/>
                    <a:p>
                      <a:pPr algn="ctr"/>
                      <a:r>
                        <a:rPr lang="zh-TW" altLang="en-US" sz="1200" b="1" dirty="0" smtClean="0">
                          <a:solidFill>
                            <a:schemeClr val="tx1">
                              <a:lumMod val="50000"/>
                            </a:schemeClr>
                          </a:solidFill>
                        </a:rPr>
                        <a:t>洪乙仁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國軍松山醫院</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4"/>
                  </a:ext>
                </a:extLst>
              </a:tr>
              <a:tr h="578271">
                <a:tc>
                  <a:txBody>
                    <a:bodyPr/>
                    <a:lstStyle/>
                    <a:p>
                      <a:pPr algn="ctr"/>
                      <a:r>
                        <a:rPr lang="en-US" altLang="zh-TW" sz="1400" b="1" dirty="0" smtClean="0">
                          <a:solidFill>
                            <a:srgbClr val="080808"/>
                          </a:solidFill>
                        </a:rPr>
                        <a:t>16:30</a:t>
                      </a:r>
                      <a:r>
                        <a:rPr lang="zh-TW" altLang="en-US" sz="1400" b="1" dirty="0" smtClean="0">
                          <a:solidFill>
                            <a:srgbClr val="080808"/>
                          </a:solidFill>
                        </a:rPr>
                        <a:t> </a:t>
                      </a:r>
                      <a:r>
                        <a:rPr lang="en-US" altLang="zh-TW" sz="1400" b="1" dirty="0" smtClean="0">
                          <a:solidFill>
                            <a:srgbClr val="080808"/>
                          </a:solidFill>
                        </a:rPr>
                        <a:t>-</a:t>
                      </a:r>
                      <a:r>
                        <a:rPr lang="zh-TW" altLang="en-US" sz="1400" b="1" dirty="0" smtClean="0">
                          <a:solidFill>
                            <a:srgbClr val="080808"/>
                          </a:solidFill>
                        </a:rPr>
                        <a:t> </a:t>
                      </a:r>
                      <a:r>
                        <a:rPr lang="en-US" altLang="zh-TW" sz="1400" b="1" dirty="0" smtClean="0">
                          <a:solidFill>
                            <a:srgbClr val="080808"/>
                          </a:solidFill>
                        </a:rPr>
                        <a:t>17:10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tcPr>
                </a:tc>
                <a:tc>
                  <a:txBody>
                    <a:bodyPr/>
                    <a:lstStyle/>
                    <a:p>
                      <a:r>
                        <a:rPr lang="en-US" altLang="zh-TW" sz="1400" b="1" dirty="0" smtClean="0">
                          <a:solidFill>
                            <a:srgbClr val="080808"/>
                          </a:solidFill>
                        </a:rPr>
                        <a:t>State of the Art: The Evolving Strategy of Combination Therapy</a:t>
                      </a:r>
                    </a:p>
                  </a:txBody>
                  <a:tcPr anchor="ctr"/>
                </a:tc>
                <a:tc>
                  <a:txBody>
                    <a:bodyPr/>
                    <a:lstStyle/>
                    <a:p>
                      <a:pPr algn="ctr"/>
                      <a:r>
                        <a:rPr lang="zh-TW" altLang="en-US" sz="1200" b="1" dirty="0" smtClean="0">
                          <a:solidFill>
                            <a:schemeClr val="tx1">
                              <a:lumMod val="50000"/>
                            </a:schemeClr>
                          </a:solidFill>
                        </a:rPr>
                        <a:t>劉孝慈 醫師</a:t>
                      </a:r>
                    </a:p>
                    <a:p>
                      <a:pPr algn="ctr"/>
                      <a:r>
                        <a:rPr lang="zh-TW" altLang="en-US" sz="1200" b="1" dirty="0" smtClean="0">
                          <a:solidFill>
                            <a:srgbClr val="080808"/>
                          </a:solidFill>
                        </a:rPr>
                        <a:t>開蘭診所</a:t>
                      </a:r>
                      <a:endParaRPr lang="zh-TW" altLang="en-US" sz="1200" b="1" dirty="0" smtClean="0">
                        <a:solidFill>
                          <a:srgbClr val="080808"/>
                        </a:solidFill>
                      </a:endParaRPr>
                    </a:p>
                  </a:txBody>
                  <a:tcPr anchor="ctr"/>
                </a:tc>
                <a:tc vMerge="1">
                  <a:txBody>
                    <a:bodyPr/>
                    <a:lstStyle/>
                    <a:p>
                      <a:endParaRPr lang="zh-TW" altLang="en-US"/>
                    </a:p>
                  </a:txBody>
                  <a:tcPr/>
                </a:tc>
                <a:extLst>
                  <a:ext uri="{0D108BD9-81ED-4DB2-BD59-A6C34878D82A}">
                    <a16:rowId xmlns="" xmlns:a16="http://schemas.microsoft.com/office/drawing/2014/main" val="10005"/>
                  </a:ext>
                </a:extLst>
              </a:tr>
              <a:tr h="569612">
                <a:tc>
                  <a:txBody>
                    <a:bodyPr/>
                    <a:lstStyle/>
                    <a:p>
                      <a:pPr algn="ctr"/>
                      <a:r>
                        <a:rPr lang="en-US" altLang="zh-TW" sz="1400" b="1" dirty="0" smtClean="0">
                          <a:solidFill>
                            <a:srgbClr val="080808"/>
                          </a:solidFill>
                        </a:rPr>
                        <a:t>17:10 - 18:10</a:t>
                      </a:r>
                      <a:endParaRPr lang="zh-TW" altLang="en-US" sz="1400" b="1" dirty="0">
                        <a:solidFill>
                          <a:srgbClr val="080808"/>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TW" sz="1400" b="1" dirty="0" smtClean="0">
                          <a:solidFill>
                            <a:srgbClr val="080808"/>
                          </a:solidFill>
                        </a:rPr>
                        <a:t>Panel Discussion</a:t>
                      </a:r>
                      <a:endParaRPr lang="zh-TW" altLang="en-US" sz="1400" b="1" dirty="0">
                        <a:solidFill>
                          <a:srgbClr val="080808"/>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TW" sz="1200" b="1" dirty="0" smtClean="0">
                          <a:solidFill>
                            <a:schemeClr val="tx1">
                              <a:lumMod val="50000"/>
                            </a:schemeClr>
                          </a:solidFill>
                        </a:rPr>
                        <a:t>ALL</a:t>
                      </a:r>
                      <a:endParaRPr lang="zh-TW" altLang="en-US" sz="1200" b="1" dirty="0">
                        <a:solidFill>
                          <a:schemeClr val="tx1">
                            <a:lumMod val="50000"/>
                          </a:schemeClr>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zh-TW" altLang="en-US" sz="1200" b="1" dirty="0" smtClean="0">
                          <a:solidFill>
                            <a:schemeClr val="tx1">
                              <a:lumMod val="50000"/>
                            </a:schemeClr>
                          </a:solidFill>
                        </a:rPr>
                        <a:t>洪乙仁 院長</a:t>
                      </a:r>
                      <a:endParaRPr lang="en-US" altLang="zh-TW" sz="1200" b="1" dirty="0" smtClean="0">
                        <a:solidFill>
                          <a:schemeClr val="tx1">
                            <a:lumMod val="50000"/>
                          </a:schemeClr>
                        </a:solidFill>
                      </a:endParaRPr>
                    </a:p>
                    <a:p>
                      <a:pPr algn="ctr"/>
                      <a:r>
                        <a:rPr lang="zh-TW" altLang="en-US" sz="1200" b="1" dirty="0" smtClean="0">
                          <a:solidFill>
                            <a:schemeClr val="tx1">
                              <a:lumMod val="50000"/>
                            </a:schemeClr>
                          </a:solidFill>
                        </a:rPr>
                        <a:t>國軍松山醫院</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3181197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5&quot;&gt;&lt;elem m_fUsage=&quot;3.71104243031836178446E+00&quot;&gt;&lt;m_msothmcolidx val=&quot;0&quot;/&gt;&lt;m_rgb r=&quot;3C&quot; g=&quot;AC&quot; b=&quot;3F&quot;/&gt;&lt;m_nBrightness val=&quot;0&quot;/&gt;&lt;/elem&gt;&lt;elem m_fUsage=&quot;2.90185326042127655910E+00&quot;&gt;&lt;m_msothmcolidx val=&quot;0&quot;/&gt;&lt;m_rgb r=&quot;F8&quot; g=&quot;01&quot; b=&quot;26&quot;/&gt;&lt;m_nBrightness val=&quot;0&quot;/&gt;&lt;/elem&gt;&lt;elem m_fUsage=&quot;1.05814973700304015836E+00&quot;&gt;&lt;m_msothmcolidx val=&quot;0&quot;/&gt;&lt;m_rgb r=&quot;F4&quot; g=&quot;68&quot; b=&quot;0B&quot;/&gt;&lt;m_nBrightness val=&quot;0&quot;/&gt;&lt;/elem&gt;&lt;elem m_fUsage=&quot;9.05606939229963159299E-01&quot;&gt;&lt;m_msothmcolidx val=&quot;0&quot;/&gt;&lt;m_rgb r=&quot;29&quot; g=&quot;AF&quot; b=&quot;33&quot;/&gt;&lt;m_nBrightness val=&quot;0&quot;/&gt;&lt;/elem&gt;&lt;elem m_fUsage=&quot;9.00000000000000022204E-01&quot;&gt;&lt;m_msothmcolidx val=&quot;0&quot;/&gt;&lt;m_rgb r=&quot;EA&quot; g=&quot;95&quot; b=&quot;48&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XROCh01okm65gbq39KH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yZcJXeVc067e4nnYpbX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FG_7zF33Ui2iVoqew.m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mI.4SCBLEOS6tfzp18H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XROCh01okm65gbq39KH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yZcJXeVc067e4nnYpbX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FG_7zF33Ui2iVoqew.m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mI.4SCBLEOS6tfzp18H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XROCh01okm65gbq39KH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yZcJXeVc067e4nnYpbX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FG_7zF33Ui2iVoqew.m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mI.4SCBLEOS6tfzp18H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XROCh01okm65gbq39KH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yZcJXeVc067e4nnYpbX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FG_7zF33Ui2iVoqew.m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mI.4SCBLEOS6tfzp18HVw"/>
</p:tagLst>
</file>

<file path=ppt/theme/theme1.xml><?xml version="1.0" encoding="utf-8"?>
<a:theme xmlns:a="http://schemas.openxmlformats.org/drawingml/2006/main" name="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0.xml><?xml version="1.0" encoding="utf-8"?>
<a:theme xmlns:a="http://schemas.openxmlformats.org/drawingml/2006/main" name="CV-JAR_SYN Combined_PPT Template_4x3_Jun2016">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6B4D0482-4ABC-2C4A-96E3-FBAC799EA937}" vid="{EE14C46B-CFCF-2B40-9A25-5128BF7E2BB4}"/>
    </a:ext>
  </a:extLst>
</a:theme>
</file>

<file path=ppt/theme/theme11.xml><?xml version="1.0" encoding="utf-8"?>
<a:theme xmlns:a="http://schemas.openxmlformats.org/drawingml/2006/main" name="2_Jardiance - No Logo">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6B4D0482-4ABC-2C4A-96E3-FBAC799EA937}" vid="{DA0187CC-9ACD-D541-80F5-74BFD5B43D60}"/>
    </a:ext>
  </a:extLst>
</a:theme>
</file>

<file path=ppt/theme/theme12.xml><?xml version="1.0" encoding="utf-8"?>
<a:theme xmlns:a="http://schemas.openxmlformats.org/drawingml/2006/main" name="1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3.xml><?xml version="1.0" encoding="utf-8"?>
<a:theme xmlns:a="http://schemas.openxmlformats.org/drawingml/2006/main" name="2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4.xml><?xml version="1.0" encoding="utf-8"?>
<a:theme xmlns:a="http://schemas.openxmlformats.org/drawingml/2006/main" name="3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5.xml><?xml version="1.0" encoding="utf-8"?>
<a:theme xmlns:a="http://schemas.openxmlformats.org/drawingml/2006/main" name="1_BI-microPartsPPT_Template_16-9_V1">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6.xml><?xml version="1.0" encoding="utf-8"?>
<a:theme xmlns:a="http://schemas.openxmlformats.org/drawingml/2006/main" name="4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7.xml><?xml version="1.0" encoding="utf-8"?>
<a:theme xmlns:a="http://schemas.openxmlformats.org/drawingml/2006/main" name="5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8.xml><?xml version="1.0" encoding="utf-8"?>
<a:theme xmlns:a="http://schemas.openxmlformats.org/drawingml/2006/main" name="3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19.xml><?xml version="1.0" encoding="utf-8"?>
<a:theme xmlns:a="http://schemas.openxmlformats.org/drawingml/2006/main" name="6_blank">
  <a:themeElements>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Blank">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2B2B2"/>
        </a:solidFill>
        <a:ln w="9525" cap="flat" cmpd="sng" algn="ctr">
          <a:solidFill>
            <a:schemeClr val="bg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solidFill>
          <a:srgbClr val="B2B2B2"/>
        </a:solidFill>
        <a:ln w="9525" cap="flat" cmpd="sng" algn="ctr">
          <a:solidFill>
            <a:schemeClr val="accent5"/>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a:themeElements>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Blank">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2B2B2"/>
        </a:solidFill>
        <a:ln w="9525" cap="flat" cmpd="sng" algn="ctr">
          <a:solidFill>
            <a:schemeClr val="bg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solidFill>
          <a:srgbClr val="B2B2B2"/>
        </a:solidFill>
        <a:ln w="9525" cap="flat" cmpd="sng" algn="ctr">
          <a:solidFill>
            <a:schemeClr val="accent5"/>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1.xml><?xml version="1.0" encoding="utf-8"?>
<a:theme xmlns:a="http://schemas.openxmlformats.org/drawingml/2006/main" name="6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2.xml><?xml version="1.0" encoding="utf-8"?>
<a:theme xmlns:a="http://schemas.openxmlformats.org/drawingml/2006/main" name="7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3.xml><?xml version="1.0" encoding="utf-8"?>
<a:theme xmlns:a="http://schemas.openxmlformats.org/drawingml/2006/main" name="11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4.xml><?xml version="1.0" encoding="utf-8"?>
<a:theme xmlns:a="http://schemas.openxmlformats.org/drawingml/2006/main" name="5_Office Theme">
  <a:themeElements>
    <a:clrScheme name="Lilly Alliance Branding">
      <a:dk1>
        <a:srgbClr val="000000"/>
      </a:dk1>
      <a:lt1>
        <a:srgbClr val="FFFFFF"/>
      </a:lt1>
      <a:dk2>
        <a:srgbClr val="57585A"/>
      </a:dk2>
      <a:lt2>
        <a:srgbClr val="FFFFFF"/>
      </a:lt2>
      <a:accent1>
        <a:srgbClr val="53575E"/>
      </a:accent1>
      <a:accent2>
        <a:srgbClr val="E50071"/>
      </a:accent2>
      <a:accent3>
        <a:srgbClr val="F2E500"/>
      </a:accent3>
      <a:accent4>
        <a:srgbClr val="C7C9CE"/>
      </a:accent4>
      <a:accent5>
        <a:srgbClr val="EF66AA"/>
      </a:accent5>
      <a:accent6>
        <a:srgbClr val="F7EF66"/>
      </a:accent6>
      <a:hlink>
        <a:srgbClr val="0E4E8C"/>
      </a:hlink>
      <a:folHlink>
        <a:srgbClr val="ED392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5875">
          <a:solidFill>
            <a:schemeClr val="accent2"/>
          </a:solidFill>
        </a:ln>
      </a:spPr>
      <a:bodyPr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marL="216000" indent="-216000" algn="l">
          <a:spcBef>
            <a:spcPts val="600"/>
          </a:spcBef>
          <a:spcAft>
            <a:spcPts val="600"/>
          </a:spcAft>
          <a:buFont typeface="Arial" panose="020B0604020202020204" pitchFamily="34" charset="0"/>
          <a:buChar char="•"/>
          <a:defRPr sz="1600">
            <a:solidFill>
              <a:schemeClr val="tx2"/>
            </a:solidFill>
          </a:defRPr>
        </a:defPPr>
      </a:lstStyle>
    </a:txDef>
  </a:objectDefaults>
  <a:extraClrSchemeLst/>
</a:theme>
</file>

<file path=ppt/theme/theme25.xml><?xml version="1.0" encoding="utf-8"?>
<a:theme xmlns:a="http://schemas.openxmlformats.org/drawingml/2006/main" name="No Logo">
  <a:themeElements>
    <a:clrScheme name="Custom 98">
      <a:dk1>
        <a:srgbClr val="000000"/>
      </a:dk1>
      <a:lt1>
        <a:srgbClr val="FFFFFF"/>
      </a:lt1>
      <a:dk2>
        <a:srgbClr val="4B3232"/>
      </a:dk2>
      <a:lt2>
        <a:srgbClr val="FFFFFF"/>
      </a:lt2>
      <a:accent1>
        <a:srgbClr val="00A898"/>
      </a:accent1>
      <a:accent2>
        <a:srgbClr val="B7B9BB"/>
      </a:accent2>
      <a:accent3>
        <a:srgbClr val="E9804F"/>
      </a:accent3>
      <a:accent4>
        <a:srgbClr val="80C242"/>
      </a:accent4>
      <a:accent5>
        <a:srgbClr val="FFC800"/>
      </a:accent5>
      <a:accent6>
        <a:srgbClr val="A955A0"/>
      </a:accent6>
      <a:hlink>
        <a:srgbClr val="0070C0"/>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8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7.xml><?xml version="1.0" encoding="utf-8"?>
<a:theme xmlns:a="http://schemas.openxmlformats.org/drawingml/2006/main" name="9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8.xml><?xml version="1.0" encoding="utf-8"?>
<a:theme xmlns:a="http://schemas.openxmlformats.org/drawingml/2006/main" name="5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29.xml><?xml version="1.0" encoding="utf-8"?>
<a:theme xmlns:a="http://schemas.openxmlformats.org/drawingml/2006/main" name="No Logos">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Jardiance Family_all templates combined 16x9 template_final.potx" id="{73DCA1A9-D89B-41C6-A491-EB43AD442D06}" vid="{E72C09D1-A8FB-4173-ADA8-9276EFF2675F}"/>
    </a:ext>
  </a:extLst>
</a:theme>
</file>

<file path=ppt/theme/theme3.xml><?xml version="1.0" encoding="utf-8"?>
<a:theme xmlns:a="http://schemas.openxmlformats.org/drawingml/2006/main" name="3_blank">
  <a:themeElements>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Blank">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2B2B2"/>
        </a:solidFill>
        <a:ln w="9525" cap="flat" cmpd="sng" algn="ctr">
          <a:solidFill>
            <a:schemeClr val="bg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solidFill>
          <a:srgbClr val="B2B2B2"/>
        </a:solidFill>
        <a:ln w="9525" cap="flat" cmpd="sng" algn="ctr">
          <a:solidFill>
            <a:schemeClr val="accent5"/>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1.xml><?xml version="1.0" encoding="utf-8"?>
<a:theme xmlns:a="http://schemas.openxmlformats.org/drawingml/2006/main" name="3_180219 medical branding 16x9 template_V1.0">
  <a:themeElements>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180219 medical branding 16x9 template_V1.0.potx" id="{3534C16A-E292-4BE6-B09A-ED02EEBD020E}" vid="{AAF5EC85-5002-4F3C-9136-B830CD6735FB}"/>
    </a:ext>
  </a:extLst>
</a:theme>
</file>

<file path=ppt/theme/theme32.xml><?xml version="1.0" encoding="utf-8"?>
<a:theme xmlns:a="http://schemas.openxmlformats.org/drawingml/2006/main" name="1_No Logos">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Jardiance Family_all templates combined 16x9 template_final.potx" id="{59FB7852-B64B-443E-8C7D-2D158C2A4FF8}" vid="{D19AD681-C3CF-44F9-9467-962AFC948D3D}"/>
    </a:ext>
  </a:extLst>
</a:theme>
</file>

<file path=ppt/theme/theme33.xml><?xml version="1.0" encoding="utf-8"?>
<a:theme xmlns:a="http://schemas.openxmlformats.org/drawingml/2006/main" name="6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4.xml><?xml version="1.0" encoding="utf-8"?>
<a:theme xmlns:a="http://schemas.openxmlformats.org/drawingml/2006/main" name="7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5.xml><?xml version="1.0" encoding="utf-8"?>
<a:theme xmlns:a="http://schemas.openxmlformats.org/drawingml/2006/main" name="8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6.xml><?xml version="1.0" encoding="utf-8"?>
<a:theme xmlns:a="http://schemas.openxmlformats.org/drawingml/2006/main" name="9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7.xml><?xml version="1.0" encoding="utf-8"?>
<a:theme xmlns:a="http://schemas.openxmlformats.org/drawingml/2006/main" name="10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8.xml><?xml version="1.0" encoding="utf-8"?>
<a:theme xmlns:a="http://schemas.openxmlformats.org/drawingml/2006/main" name="11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39.xml><?xml version="1.0" encoding="utf-8"?>
<a:theme xmlns:a="http://schemas.openxmlformats.org/drawingml/2006/main" name="12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4.xml><?xml version="1.0" encoding="utf-8"?>
<a:theme xmlns:a="http://schemas.openxmlformats.org/drawingml/2006/main" name="Jardiance">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est 16-9" id="{68CBE016-6D4A-6B4D-AE70-19723EF22A10}" vid="{2F62DFB4-F631-D643-9047-6FB1400ADAE3}"/>
    </a:ext>
  </a:extLst>
</a:theme>
</file>

<file path=ppt/theme/theme40.xml><?xml version="1.0" encoding="utf-8"?>
<a:theme xmlns:a="http://schemas.openxmlformats.org/drawingml/2006/main" name="1_No Logo">
  <a:themeElements>
    <a:clrScheme name="Custom 98">
      <a:dk1>
        <a:srgbClr val="000000"/>
      </a:dk1>
      <a:lt1>
        <a:srgbClr val="FFFFFF"/>
      </a:lt1>
      <a:dk2>
        <a:srgbClr val="4B3232"/>
      </a:dk2>
      <a:lt2>
        <a:srgbClr val="FFFFFF"/>
      </a:lt2>
      <a:accent1>
        <a:srgbClr val="00A898"/>
      </a:accent1>
      <a:accent2>
        <a:srgbClr val="B7B9BB"/>
      </a:accent2>
      <a:accent3>
        <a:srgbClr val="E9804F"/>
      </a:accent3>
      <a:accent4>
        <a:srgbClr val="80C242"/>
      </a:accent4>
      <a:accent5>
        <a:srgbClr val="FFC800"/>
      </a:accent5>
      <a:accent6>
        <a:srgbClr val="A955A0"/>
      </a:accent6>
      <a:hlink>
        <a:srgbClr val="0070C0"/>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12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42.xml><?xml version="1.0" encoding="utf-8"?>
<a:theme xmlns:a="http://schemas.openxmlformats.org/drawingml/2006/main" name="13_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43.xml><?xml version="1.0" encoding="utf-8"?>
<a:theme xmlns:a="http://schemas.openxmlformats.org/drawingml/2006/main" name="2_No Logos">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Jardiance Family_all templates combined 16x9 template_final.potx" id="{73DCA1A9-D89B-41C6-A491-EB43AD442D06}" vid="{E72C09D1-A8FB-4173-ADA8-9276EFF2675F}"/>
    </a:ext>
  </a:extLst>
</a:theme>
</file>

<file path=ppt/theme/theme44.xml><?xml version="1.0" encoding="utf-8"?>
<a:theme xmlns:a="http://schemas.openxmlformats.org/drawingml/2006/main" name="3_No Logos">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Jardiance Family_all templates combined 16x9 template_final.potx" id="{73DCA1A9-D89B-41C6-A491-EB43AD442D06}" vid="{E72C09D1-A8FB-4173-ADA8-9276EFF2675F}"/>
    </a:ext>
  </a:extLst>
</a:theme>
</file>

<file path=ppt/theme/theme45.xml><?xml version="1.0" encoding="utf-8"?>
<a:theme xmlns:a="http://schemas.openxmlformats.org/drawingml/2006/main" name="4_No Logos">
  <a:themeElements>
    <a:clrScheme name="Jardiance/Synjardy">
      <a:dk1>
        <a:srgbClr val="000000"/>
      </a:dk1>
      <a:lt1>
        <a:sysClr val="window" lastClr="FFFFFF"/>
      </a:lt1>
      <a:dk2>
        <a:srgbClr val="4B3232"/>
      </a:dk2>
      <a:lt2>
        <a:srgbClr val="E9E9E9"/>
      </a:lt2>
      <a:accent1>
        <a:srgbClr val="008C7D"/>
      </a:accent1>
      <a:accent2>
        <a:srgbClr val="B7B9BB"/>
      </a:accent2>
      <a:accent3>
        <a:srgbClr val="80C242"/>
      </a:accent3>
      <a:accent4>
        <a:srgbClr val="A955A0"/>
      </a:accent4>
      <a:accent5>
        <a:srgbClr val="FFC800"/>
      </a:accent5>
      <a:accent6>
        <a:srgbClr val="F47920"/>
      </a:accent6>
      <a:hlink>
        <a:srgbClr val="008CF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9525"/>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Jardiance Family_all templates combined 16x9 template_final.potx" id="{73DCA1A9-D89B-41C6-A491-EB43AD442D06}" vid="{E72C09D1-A8FB-4173-ADA8-9276EFF2675F}"/>
    </a:ext>
  </a:extLst>
</a:theme>
</file>

<file path=ppt/theme/theme4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6.xml><?xml version="1.0" encoding="utf-8"?>
<a:theme xmlns:a="http://schemas.openxmlformats.org/drawingml/2006/main" name="5_blank">
  <a:themeElements>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Blank">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2B2B2"/>
        </a:solidFill>
        <a:ln w="9525" cap="flat" cmpd="sng" algn="ctr">
          <a:solidFill>
            <a:schemeClr val="bg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solidFill>
          <a:srgbClr val="B2B2B2"/>
        </a:solidFill>
        <a:ln w="9525" cap="flat" cmpd="sng" algn="ctr">
          <a:solidFill>
            <a:schemeClr val="accent5"/>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0215_BI-PPT_Template_4-3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8.xml><?xml version="1.0" encoding="utf-8"?>
<a:theme xmlns:a="http://schemas.openxmlformats.org/drawingml/2006/main" name="2_170215_BI-PPT_Template_16-9_new">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ppt/theme/theme9.xml><?xml version="1.0" encoding="utf-8"?>
<a:theme xmlns:a="http://schemas.openxmlformats.org/drawingml/2006/main" name="BI-microPartsPPT_Template_16-9_V1">
  <a:themeElements>
    <a:clrScheme name="BI Theme Colors Top">
      <a:dk1>
        <a:sysClr val="windowText" lastClr="000000"/>
      </a:dk1>
      <a:lt1>
        <a:sysClr val="window" lastClr="FFFFFF"/>
      </a:lt1>
      <a:dk2>
        <a:srgbClr val="336699"/>
      </a:dk2>
      <a:lt2>
        <a:srgbClr val="FFFFFF"/>
      </a:lt2>
      <a:accent1>
        <a:srgbClr val="003366"/>
      </a:accent1>
      <a:accent2>
        <a:srgbClr val="336699"/>
      </a:accent2>
      <a:accent3>
        <a:srgbClr val="6699CC"/>
      </a:accent3>
      <a:accent4>
        <a:srgbClr val="CC3333"/>
      </a:accent4>
      <a:accent5>
        <a:srgbClr val="669999"/>
      </a:accent5>
      <a:accent6>
        <a:srgbClr val="999900"/>
      </a:accent6>
      <a:hlink>
        <a:srgbClr val="0066CC"/>
      </a:hlink>
      <a:folHlink>
        <a:srgbClr val="FF9900"/>
      </a:folHlink>
    </a:clrScheme>
    <a:fontScheme name="BI Designfont">
      <a:majorFont>
        <a:latin typeface="BISansCond"/>
        <a:ea typeface=""/>
        <a:cs typeface=""/>
      </a:majorFont>
      <a:minorFont>
        <a:latin typeface="BI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theme>
</file>

<file path=docProps/app.xml><?xml version="1.0" encoding="utf-8"?>
<Properties xmlns="http://schemas.openxmlformats.org/officeDocument/2006/extended-properties" xmlns:vt="http://schemas.openxmlformats.org/officeDocument/2006/docPropsVTypes">
  <Template>170215_BI-PPT_Template_16-9_new</Template>
  <TotalTime>16078</TotalTime>
  <Words>504</Words>
  <Application>Microsoft Office PowerPoint</Application>
  <PresentationFormat>如螢幕大小 (16:9)</PresentationFormat>
  <Paragraphs>136</Paragraphs>
  <Slides>4</Slides>
  <Notes>0</Notes>
  <HiddenSlides>0</HiddenSlides>
  <MMClips>0</MMClips>
  <ScaleCrop>false</ScaleCrop>
  <HeadingPairs>
    <vt:vector size="6" baseType="variant">
      <vt:variant>
        <vt:lpstr>佈景主題</vt:lpstr>
      </vt:variant>
      <vt:variant>
        <vt:i4>45</vt:i4>
      </vt:variant>
      <vt:variant>
        <vt:lpstr>內嵌 OLE 伺服程式</vt:lpstr>
      </vt:variant>
      <vt:variant>
        <vt:i4>1</vt:i4>
      </vt:variant>
      <vt:variant>
        <vt:lpstr>投影片標題</vt:lpstr>
      </vt:variant>
      <vt:variant>
        <vt:i4>4</vt:i4>
      </vt:variant>
    </vt:vector>
  </HeadingPairs>
  <TitlesOfParts>
    <vt:vector size="50" baseType="lpstr">
      <vt:lpstr>170215_BI-PPT_Template_16-9_new</vt:lpstr>
      <vt:lpstr>4_blank</vt:lpstr>
      <vt:lpstr>3_blank</vt:lpstr>
      <vt:lpstr>Jardiance</vt:lpstr>
      <vt:lpstr>1_170215_BI-PPT_Template_16-9_new</vt:lpstr>
      <vt:lpstr>5_blank</vt:lpstr>
      <vt:lpstr>170215_BI-PPT_Template_4-3_new</vt:lpstr>
      <vt:lpstr>2_170215_BI-PPT_Template_16-9_new</vt:lpstr>
      <vt:lpstr>BI-microPartsPPT_Template_16-9_V1</vt:lpstr>
      <vt:lpstr>CV-JAR_SYN Combined_PPT Template_4x3_Jun2016</vt:lpstr>
      <vt:lpstr>2_Jardiance - No Logo</vt:lpstr>
      <vt:lpstr>1_170215_BI-PPT_Template_4-3_new</vt:lpstr>
      <vt:lpstr>2_170215_BI-PPT_Template_4-3_new</vt:lpstr>
      <vt:lpstr>3_170215_BI-PPT_Template_16-9_new</vt:lpstr>
      <vt:lpstr>1_BI-microPartsPPT_Template_16-9_V1</vt:lpstr>
      <vt:lpstr>4_170215_BI-PPT_Template_16-9_new</vt:lpstr>
      <vt:lpstr>5_170215_BI-PPT_Template_16-9_new</vt:lpstr>
      <vt:lpstr>3_170215_BI-PPT_Template_4-3_new</vt:lpstr>
      <vt:lpstr>6_blank</vt:lpstr>
      <vt:lpstr>4_170215_BI-PPT_Template_4-3_new</vt:lpstr>
      <vt:lpstr>6_170215_BI-PPT_Template_16-9_new</vt:lpstr>
      <vt:lpstr>7_170215_BI-PPT_Template_16-9_new</vt:lpstr>
      <vt:lpstr>11_170215_BI-PPT_Template_16-9_new</vt:lpstr>
      <vt:lpstr>5_Office Theme</vt:lpstr>
      <vt:lpstr>No Logo</vt:lpstr>
      <vt:lpstr>8_170215_BI-PPT_Template_16-9_new</vt:lpstr>
      <vt:lpstr>9_170215_BI-PPT_Template_16-9_new</vt:lpstr>
      <vt:lpstr>5_170215_BI-PPT_Template_4-3_new</vt:lpstr>
      <vt:lpstr>No Logos</vt:lpstr>
      <vt:lpstr>10_170215_BI-PPT_Template_16-9_new</vt:lpstr>
      <vt:lpstr>3_180219 medical branding 16x9 template_V1.0</vt:lpstr>
      <vt:lpstr>1_No Logos</vt:lpstr>
      <vt:lpstr>6_170215_BI-PPT_Template_4-3_new</vt:lpstr>
      <vt:lpstr>7_170215_BI-PPT_Template_4-3_new</vt:lpstr>
      <vt:lpstr>8_170215_BI-PPT_Template_4-3_new</vt:lpstr>
      <vt:lpstr>9_170215_BI-PPT_Template_4-3_new</vt:lpstr>
      <vt:lpstr>10_170215_BI-PPT_Template_4-3_new</vt:lpstr>
      <vt:lpstr>11_170215_BI-PPT_Template_4-3_new</vt:lpstr>
      <vt:lpstr>12_170215_BI-PPT_Template_4-3_new</vt:lpstr>
      <vt:lpstr>1_No Logo</vt:lpstr>
      <vt:lpstr>12_170215_BI-PPT_Template_16-9_new</vt:lpstr>
      <vt:lpstr>13_170215_BI-PPT_Template_4-3_new</vt:lpstr>
      <vt:lpstr>2_No Logos</vt:lpstr>
      <vt:lpstr>3_No Logos</vt:lpstr>
      <vt:lpstr>4_No Logos</vt:lpstr>
      <vt:lpstr>think-cell Slide</vt:lpstr>
      <vt:lpstr>4/21 (Sun) @ 台中日月千禧 (B2F 宴會廳 1+3)</vt:lpstr>
      <vt:lpstr>4/27 (Sat) @ 高雄漢來酒店 (15F會展廳)</vt:lpstr>
      <vt:lpstr>4/28 (Sun) @ 台南遠東 (B1赤崁延平廳)</vt:lpstr>
      <vt:lpstr>4/28 (Sun) @ 台北君悅 (1F君寓)</vt:lpstr>
    </vt:vector>
  </TitlesOfParts>
  <Company>Boehringer Ingelheim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Team Meeting</dc:title>
  <dc:creator>Liao,Roy (HP Country) BI-TW-T</dc:creator>
  <cp:lastModifiedBy>-</cp:lastModifiedBy>
  <cp:revision>650</cp:revision>
  <dcterms:created xsi:type="dcterms:W3CDTF">2017-06-05T10:43:01Z</dcterms:created>
  <dcterms:modified xsi:type="dcterms:W3CDTF">2019-04-17T03:49:57Z</dcterms:modified>
</cp:coreProperties>
</file>